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4" r:id="rId4"/>
    <p:sldMasterId id="2147483715" r:id="rId5"/>
    <p:sldMasterId id="2147483716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Lexend SemiBold"/>
      <p:regular r:id="rId10"/>
      <p:bold r:id="rId11"/>
    </p:embeddedFont>
    <p:embeddedFont>
      <p:font typeface="Poppins"/>
      <p:regular r:id="rId12"/>
      <p:bold r:id="rId13"/>
      <p:italic r:id="rId14"/>
      <p:boldItalic r:id="rId15"/>
    </p:embeddedFont>
    <p:embeddedFont>
      <p:font typeface="Poppins Light"/>
      <p:regular r:id="rId16"/>
      <p:bold r:id="rId17"/>
      <p:italic r:id="rId18"/>
      <p:boldItalic r:id="rId19"/>
    </p:embeddedFont>
    <p:embeddedFont>
      <p:font typeface="Poppins Medium"/>
      <p:regular r:id="rId20"/>
      <p:bold r:id="rId21"/>
      <p:italic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regular.fntdata"/><Relationship Id="rId22" Type="http://schemas.openxmlformats.org/officeDocument/2006/relationships/font" Target="fonts/PoppinsMedium-italic.fntdata"/><Relationship Id="rId21" Type="http://schemas.openxmlformats.org/officeDocument/2006/relationships/font" Target="fonts/PoppinsMedium-bold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Poppins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PoppinsSemiBold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penSans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font" Target="fonts/LexendSemiBold-bold.fntdata"/><Relationship Id="rId10" Type="http://schemas.openxmlformats.org/officeDocument/2006/relationships/font" Target="fonts/LexendSemiBold-regular.fntdata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PoppinsLight-bold.fntdata"/><Relationship Id="rId16" Type="http://schemas.openxmlformats.org/officeDocument/2006/relationships/font" Target="fonts/PoppinsLight-regular.fntdata"/><Relationship Id="rId19" Type="http://schemas.openxmlformats.org/officeDocument/2006/relationships/font" Target="fonts/PoppinsLight-boldItalic.fntdata"/><Relationship Id="rId18" Type="http://schemas.openxmlformats.org/officeDocument/2006/relationships/font" Target="fonts/Poppins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df409926f7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df409926f7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e7c4ce78a9_0_344:notes"/>
          <p:cNvSpPr/>
          <p:nvPr>
            <p:ph idx="2" type="sldImg"/>
          </p:nvPr>
        </p:nvSpPr>
        <p:spPr>
          <a:xfrm>
            <a:off x="685800" y="857250"/>
            <a:ext cx="54864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g3e7c4ce78a9_0_344:notes"/>
          <p:cNvSpPr txBox="1"/>
          <p:nvPr>
            <p:ph idx="1" type="body"/>
          </p:nvPr>
        </p:nvSpPr>
        <p:spPr>
          <a:xfrm>
            <a:off x="685800" y="3300413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3e7c4ce78a9_0_344:notes"/>
          <p:cNvSpPr txBox="1"/>
          <p:nvPr>
            <p:ph idx="12" type="sldNum"/>
          </p:nvPr>
        </p:nvSpPr>
        <p:spPr>
          <a:xfrm>
            <a:off x="3884613" y="6513910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_dark mo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5" title="Vector (11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8650" y="-187025"/>
            <a:ext cx="5706400" cy="529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5" title="03REG_OS_Full Logo_Horizontal_Gradient_White Text_6x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050" y="505007"/>
            <a:ext cx="1638774" cy="42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5" title="Group 3965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9725" y="-934225"/>
            <a:ext cx="1638775" cy="189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5" title="Vector 57.png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200825" y="707075"/>
            <a:ext cx="667557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/>
          <p:nvPr>
            <p:ph type="title"/>
          </p:nvPr>
        </p:nvSpPr>
        <p:spPr>
          <a:xfrm>
            <a:off x="637700" y="1580525"/>
            <a:ext cx="7279800" cy="21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2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1">
  <p:cSld name="TITLE_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6" title="Vector (11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8650" y="-187025"/>
            <a:ext cx="5706400" cy="529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 title="03REG_OS_Full Logo_Horizontal_Gradient_Black Text_6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50" y="505007"/>
            <a:ext cx="1638774" cy="42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6" title="Group 3965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9725" y="-934225"/>
            <a:ext cx="1638775" cy="189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 title="Vector 5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0825" y="707075"/>
            <a:ext cx="667557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>
            <p:ph type="title"/>
          </p:nvPr>
        </p:nvSpPr>
        <p:spPr>
          <a:xfrm>
            <a:off x="637700" y="1580525"/>
            <a:ext cx="7279800" cy="21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Font typeface="Poppins SemiBold"/>
              <a:buNone/>
              <a:defRPr sz="6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2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s">
  <p:cSld name="TITLE_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7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7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3" name="Google Shape;73;p17" title="Vector (9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9" y="-452025"/>
            <a:ext cx="64893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7" title="Group 3965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496" y="3555254"/>
            <a:ext cx="984725" cy="11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7" title="Group 3965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9721" y="3555254"/>
            <a:ext cx="984725" cy="11362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>
            <p:ph type="title"/>
          </p:nvPr>
        </p:nvSpPr>
        <p:spPr>
          <a:xfrm>
            <a:off x="637700" y="1580525"/>
            <a:ext cx="7279800" cy="21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Font typeface="Poppins SemiBold"/>
              <a:buNone/>
              <a:defRPr sz="6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2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2 column">
  <p:cSld name="TITLE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8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8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18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8"/>
          <p:cNvCxnSpPr/>
          <p:nvPr/>
        </p:nvCxnSpPr>
        <p:spPr>
          <a:xfrm>
            <a:off x="4568025" y="-94025"/>
            <a:ext cx="0" cy="6393900"/>
          </a:xfrm>
          <a:prstGeom prst="straightConnector1">
            <a:avLst/>
          </a:prstGeom>
          <a:noFill/>
          <a:ln cap="flat" cmpd="sng" w="9525">
            <a:solidFill>
              <a:srgbClr val="EBEFF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18"/>
          <p:cNvSpPr txBox="1"/>
          <p:nvPr>
            <p:ph type="title"/>
          </p:nvPr>
        </p:nvSpPr>
        <p:spPr>
          <a:xfrm>
            <a:off x="609600" y="657725"/>
            <a:ext cx="32658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609600" y="1766075"/>
            <a:ext cx="2901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2" type="body"/>
          </p:nvPr>
        </p:nvSpPr>
        <p:spPr>
          <a:xfrm>
            <a:off x="609600" y="457200"/>
            <a:ext cx="37626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full width">
  <p:cSld name="TITLE_1_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9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9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9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19"/>
          <p:cNvSpPr txBox="1"/>
          <p:nvPr>
            <p:ph type="title"/>
          </p:nvPr>
        </p:nvSpPr>
        <p:spPr>
          <a:xfrm>
            <a:off x="609600" y="657725"/>
            <a:ext cx="81996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609600" y="1393400"/>
            <a:ext cx="2901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609600" y="457200"/>
            <a:ext cx="40671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quote">
  <p:cSld name="TITLE_1_2_6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20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20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20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0" name="Google Shape;100;p20" title="Frame 710639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05" y="308500"/>
            <a:ext cx="7791944" cy="43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full width darkmode">
  <p:cSld name="TITLE_1_2_5"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21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1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21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21"/>
          <p:cNvSpPr txBox="1"/>
          <p:nvPr>
            <p:ph type="title"/>
          </p:nvPr>
        </p:nvSpPr>
        <p:spPr>
          <a:xfrm>
            <a:off x="609600" y="657725"/>
            <a:ext cx="81996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09600" y="1393400"/>
            <a:ext cx="2901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●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○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■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●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○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■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●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○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■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609600" y="457200"/>
            <a:ext cx="40671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 Light"/>
              <a:buChar char="●"/>
              <a:defRPr sz="9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1/3 column">
  <p:cSld name="TITLE_1_2_4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22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22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22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22"/>
          <p:cNvSpPr txBox="1"/>
          <p:nvPr>
            <p:ph type="title"/>
          </p:nvPr>
        </p:nvSpPr>
        <p:spPr>
          <a:xfrm>
            <a:off x="609600" y="657725"/>
            <a:ext cx="19839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609600" y="1916175"/>
            <a:ext cx="1935600" cy="25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6" name="Google Shape;116;p22"/>
          <p:cNvSpPr txBox="1"/>
          <p:nvPr>
            <p:ph idx="2" type="body"/>
          </p:nvPr>
        </p:nvSpPr>
        <p:spPr>
          <a:xfrm>
            <a:off x="609600" y="457200"/>
            <a:ext cx="18345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cxnSp>
        <p:nvCxnSpPr>
          <p:cNvPr id="117" name="Google Shape;117;p22"/>
          <p:cNvCxnSpPr/>
          <p:nvPr/>
        </p:nvCxnSpPr>
        <p:spPr>
          <a:xfrm>
            <a:off x="2733275" y="0"/>
            <a:ext cx="0" cy="4680300"/>
          </a:xfrm>
          <a:prstGeom prst="straightConnector1">
            <a:avLst/>
          </a:prstGeom>
          <a:noFill/>
          <a:ln cap="flat" cmpd="sng" w="9525">
            <a:solidFill>
              <a:srgbClr val="EBEFF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1/3 column_Dark mode">
  <p:cSld name="TITLE_1_2_4_1"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23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>
            <p:ph type="title"/>
          </p:nvPr>
        </p:nvSpPr>
        <p:spPr>
          <a:xfrm>
            <a:off x="609600" y="657725"/>
            <a:ext cx="19839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609600" y="457200"/>
            <a:ext cx="18345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 Light"/>
              <a:buChar char="●"/>
              <a:defRPr sz="9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23" name="Google Shape;123;p23"/>
          <p:cNvCxnSpPr/>
          <p:nvPr/>
        </p:nvCxnSpPr>
        <p:spPr>
          <a:xfrm>
            <a:off x="2733275" y="0"/>
            <a:ext cx="0" cy="46803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23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23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- 2 column - text + stock image">
  <p:cSld name="TITLE_1_2_3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 title="Vector (9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654609" y="-452025"/>
            <a:ext cx="648938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 title="Group 3965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5327" y="2744623"/>
            <a:ext cx="1687250" cy="194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24" title="Vector (8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4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24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Google Shape;133;p24"/>
          <p:cNvSpPr txBox="1"/>
          <p:nvPr>
            <p:ph type="title"/>
          </p:nvPr>
        </p:nvSpPr>
        <p:spPr>
          <a:xfrm>
            <a:off x="609600" y="657725"/>
            <a:ext cx="32658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609600" y="1766075"/>
            <a:ext cx="2901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35" name="Google Shape;135;p24"/>
          <p:cNvSpPr txBox="1"/>
          <p:nvPr>
            <p:ph idx="2" type="body"/>
          </p:nvPr>
        </p:nvSpPr>
        <p:spPr>
          <a:xfrm>
            <a:off x="609600" y="457200"/>
            <a:ext cx="33306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36" name="Google Shape;136;p24"/>
          <p:cNvSpPr/>
          <p:nvPr>
            <p:ph idx="3" type="pic"/>
          </p:nvPr>
        </p:nvSpPr>
        <p:spPr>
          <a:xfrm>
            <a:off x="4264175" y="445750"/>
            <a:ext cx="4558500" cy="42456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- 2 column - text + image">
  <p:cSld name="TITLE_1_2_2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5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5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25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25"/>
          <p:cNvCxnSpPr/>
          <p:nvPr/>
        </p:nvCxnSpPr>
        <p:spPr>
          <a:xfrm>
            <a:off x="4568025" y="-94025"/>
            <a:ext cx="0" cy="6393900"/>
          </a:xfrm>
          <a:prstGeom prst="straightConnector1">
            <a:avLst/>
          </a:prstGeom>
          <a:noFill/>
          <a:ln cap="flat" cmpd="sng" w="9525">
            <a:solidFill>
              <a:srgbClr val="EBEFF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25"/>
          <p:cNvSpPr txBox="1"/>
          <p:nvPr>
            <p:ph type="title"/>
          </p:nvPr>
        </p:nvSpPr>
        <p:spPr>
          <a:xfrm>
            <a:off x="609600" y="657725"/>
            <a:ext cx="32658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44" name="Google Shape;144;p25"/>
          <p:cNvSpPr/>
          <p:nvPr>
            <p:ph idx="2" type="pic"/>
          </p:nvPr>
        </p:nvSpPr>
        <p:spPr>
          <a:xfrm>
            <a:off x="4811625" y="555675"/>
            <a:ext cx="4142100" cy="3780900"/>
          </a:xfrm>
          <a:prstGeom prst="roundRect">
            <a:avLst>
              <a:gd fmla="val 6667" name="adj"/>
            </a:avLst>
          </a:prstGeom>
          <a:noFill/>
          <a:ln>
            <a:noFill/>
          </a:ln>
        </p:spPr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609600" y="1766075"/>
            <a:ext cx="2901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46" name="Google Shape;146;p25"/>
          <p:cNvSpPr txBox="1"/>
          <p:nvPr>
            <p:ph idx="3" type="body"/>
          </p:nvPr>
        </p:nvSpPr>
        <p:spPr>
          <a:xfrm>
            <a:off x="609600" y="457200"/>
            <a:ext cx="40671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horizontal image">
  <p:cSld name="TITLE_1_2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" name="Google Shape;149;p26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26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26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4155200" y="657725"/>
            <a:ext cx="4575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53" name="Google Shape;153;p26"/>
          <p:cNvSpPr/>
          <p:nvPr>
            <p:ph idx="2" type="pic"/>
          </p:nvPr>
        </p:nvSpPr>
        <p:spPr>
          <a:xfrm>
            <a:off x="708975" y="1606375"/>
            <a:ext cx="7818000" cy="2941200"/>
          </a:xfrm>
          <a:prstGeom prst="roundRect">
            <a:avLst>
              <a:gd fmla="val 6667" name="adj"/>
            </a:avLst>
          </a:prstGeom>
          <a:noFill/>
          <a:ln>
            <a:noFill/>
          </a:ln>
        </p:spPr>
      </p:sp>
      <p:sp>
        <p:nvSpPr>
          <p:cNvPr id="154" name="Google Shape;154;p26"/>
          <p:cNvSpPr txBox="1"/>
          <p:nvPr>
            <p:ph type="title"/>
          </p:nvPr>
        </p:nvSpPr>
        <p:spPr>
          <a:xfrm>
            <a:off x="609600" y="657725"/>
            <a:ext cx="32658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_icon callout">
  <p:cSld name="TITLE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28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8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8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28"/>
          <p:cNvSpPr txBox="1"/>
          <p:nvPr>
            <p:ph idx="1" type="subTitle"/>
          </p:nvPr>
        </p:nvSpPr>
        <p:spPr>
          <a:xfrm>
            <a:off x="684863" y="1431850"/>
            <a:ext cx="1680600" cy="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8"/>
          <p:cNvSpPr txBox="1"/>
          <p:nvPr>
            <p:ph idx="2" type="body"/>
          </p:nvPr>
        </p:nvSpPr>
        <p:spPr>
          <a:xfrm>
            <a:off x="759113" y="2143500"/>
            <a:ext cx="15321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64" name="Google Shape;164;p28"/>
          <p:cNvSpPr/>
          <p:nvPr>
            <p:ph idx="3" type="pic"/>
          </p:nvPr>
        </p:nvSpPr>
        <p:spPr>
          <a:xfrm>
            <a:off x="791300" y="999875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65" name="Google Shape;165;p28"/>
          <p:cNvSpPr txBox="1"/>
          <p:nvPr>
            <p:ph idx="4" type="subTitle"/>
          </p:nvPr>
        </p:nvSpPr>
        <p:spPr>
          <a:xfrm>
            <a:off x="2753488" y="1431850"/>
            <a:ext cx="1680600" cy="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8"/>
          <p:cNvSpPr txBox="1"/>
          <p:nvPr>
            <p:ph idx="5" type="body"/>
          </p:nvPr>
        </p:nvSpPr>
        <p:spPr>
          <a:xfrm>
            <a:off x="2827738" y="2143500"/>
            <a:ext cx="15321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67" name="Google Shape;167;p28"/>
          <p:cNvSpPr/>
          <p:nvPr>
            <p:ph idx="6" type="pic"/>
          </p:nvPr>
        </p:nvSpPr>
        <p:spPr>
          <a:xfrm>
            <a:off x="2859925" y="999875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68" name="Google Shape;168;p28"/>
          <p:cNvSpPr txBox="1"/>
          <p:nvPr>
            <p:ph idx="7" type="subTitle"/>
          </p:nvPr>
        </p:nvSpPr>
        <p:spPr>
          <a:xfrm>
            <a:off x="4896363" y="1431850"/>
            <a:ext cx="1680600" cy="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8"/>
          <p:cNvSpPr txBox="1"/>
          <p:nvPr>
            <p:ph idx="8" type="body"/>
          </p:nvPr>
        </p:nvSpPr>
        <p:spPr>
          <a:xfrm>
            <a:off x="4970613" y="2143500"/>
            <a:ext cx="15321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70" name="Google Shape;170;p28"/>
          <p:cNvSpPr/>
          <p:nvPr>
            <p:ph idx="9" type="pic"/>
          </p:nvPr>
        </p:nvSpPr>
        <p:spPr>
          <a:xfrm>
            <a:off x="5002800" y="999875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71" name="Google Shape;171;p28"/>
          <p:cNvSpPr txBox="1"/>
          <p:nvPr>
            <p:ph idx="13" type="subTitle"/>
          </p:nvPr>
        </p:nvSpPr>
        <p:spPr>
          <a:xfrm>
            <a:off x="7039238" y="1431850"/>
            <a:ext cx="1680600" cy="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14" type="body"/>
          </p:nvPr>
        </p:nvSpPr>
        <p:spPr>
          <a:xfrm>
            <a:off x="7113488" y="2143500"/>
            <a:ext cx="15321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73" name="Google Shape;173;p28"/>
          <p:cNvSpPr/>
          <p:nvPr>
            <p:ph idx="15" type="pic"/>
          </p:nvPr>
        </p:nvSpPr>
        <p:spPr>
          <a:xfrm>
            <a:off x="7145675" y="999875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_icon callout">
  <p:cSld name="TITLE_1_1_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6" name="Google Shape;176;p29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9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9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9"/>
          <p:cNvSpPr txBox="1"/>
          <p:nvPr>
            <p:ph idx="1" type="subTitle"/>
          </p:nvPr>
        </p:nvSpPr>
        <p:spPr>
          <a:xfrm>
            <a:off x="691408" y="1490600"/>
            <a:ext cx="2689800" cy="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2" type="body"/>
          </p:nvPr>
        </p:nvSpPr>
        <p:spPr>
          <a:xfrm>
            <a:off x="691403" y="3023725"/>
            <a:ext cx="17955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81" name="Google Shape;181;p29"/>
          <p:cNvSpPr/>
          <p:nvPr>
            <p:ph idx="3" type="pic"/>
          </p:nvPr>
        </p:nvSpPr>
        <p:spPr>
          <a:xfrm>
            <a:off x="797825" y="1058625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82" name="Google Shape;182;p29"/>
          <p:cNvSpPr txBox="1"/>
          <p:nvPr>
            <p:ph idx="4" type="subTitle"/>
          </p:nvPr>
        </p:nvSpPr>
        <p:spPr>
          <a:xfrm>
            <a:off x="3533608" y="1490600"/>
            <a:ext cx="2689800" cy="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9"/>
          <p:cNvSpPr txBox="1"/>
          <p:nvPr>
            <p:ph idx="5" type="body"/>
          </p:nvPr>
        </p:nvSpPr>
        <p:spPr>
          <a:xfrm>
            <a:off x="3533603" y="3023725"/>
            <a:ext cx="17955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84" name="Google Shape;184;p29"/>
          <p:cNvSpPr/>
          <p:nvPr>
            <p:ph idx="6" type="pic"/>
          </p:nvPr>
        </p:nvSpPr>
        <p:spPr>
          <a:xfrm>
            <a:off x="3640025" y="1058625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85" name="Google Shape;185;p29"/>
          <p:cNvSpPr txBox="1"/>
          <p:nvPr>
            <p:ph idx="7" type="subTitle"/>
          </p:nvPr>
        </p:nvSpPr>
        <p:spPr>
          <a:xfrm>
            <a:off x="6375808" y="1490600"/>
            <a:ext cx="2689800" cy="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9"/>
          <p:cNvSpPr txBox="1"/>
          <p:nvPr>
            <p:ph idx="8" type="body"/>
          </p:nvPr>
        </p:nvSpPr>
        <p:spPr>
          <a:xfrm>
            <a:off x="6375803" y="3023725"/>
            <a:ext cx="17955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87" name="Google Shape;187;p29"/>
          <p:cNvSpPr/>
          <p:nvPr>
            <p:ph idx="9" type="pic"/>
          </p:nvPr>
        </p:nvSpPr>
        <p:spPr>
          <a:xfrm>
            <a:off x="6482225" y="1058625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_flexible">
  <p:cSld name="TITLE_1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0" name="Google Shape;190;p30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30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30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30"/>
          <p:cNvCxnSpPr/>
          <p:nvPr/>
        </p:nvCxnSpPr>
        <p:spPr>
          <a:xfrm>
            <a:off x="457200" y="2391713"/>
            <a:ext cx="8550000" cy="4500"/>
          </a:xfrm>
          <a:prstGeom prst="straightConnector1">
            <a:avLst/>
          </a:prstGeom>
          <a:noFill/>
          <a:ln cap="flat" cmpd="sng" w="9525">
            <a:solidFill>
              <a:srgbClr val="E15B2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4" name="Google Shape;194;p30"/>
          <p:cNvSpPr txBox="1"/>
          <p:nvPr>
            <p:ph type="title"/>
          </p:nvPr>
        </p:nvSpPr>
        <p:spPr>
          <a:xfrm>
            <a:off x="609600" y="657725"/>
            <a:ext cx="32658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609600" y="457200"/>
            <a:ext cx="40671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- big text">
  <p:cSld name="TITLE_1_1_1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8" name="Google Shape;198;p31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31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31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31"/>
          <p:cNvCxnSpPr/>
          <p:nvPr/>
        </p:nvCxnSpPr>
        <p:spPr>
          <a:xfrm>
            <a:off x="457200" y="2391713"/>
            <a:ext cx="8550000" cy="4500"/>
          </a:xfrm>
          <a:prstGeom prst="straightConnector1">
            <a:avLst/>
          </a:prstGeom>
          <a:noFill/>
          <a:ln cap="flat" cmpd="sng" w="9525">
            <a:solidFill>
              <a:srgbClr val="E15B2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p31"/>
          <p:cNvSpPr txBox="1"/>
          <p:nvPr>
            <p:ph type="title"/>
          </p:nvPr>
        </p:nvSpPr>
        <p:spPr>
          <a:xfrm>
            <a:off x="609600" y="657725"/>
            <a:ext cx="32658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609600" y="457200"/>
            <a:ext cx="40671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cxnSp>
        <p:nvCxnSpPr>
          <p:cNvPr id="204" name="Google Shape;204;p31"/>
          <p:cNvCxnSpPr/>
          <p:nvPr/>
        </p:nvCxnSpPr>
        <p:spPr>
          <a:xfrm>
            <a:off x="457200" y="2391713"/>
            <a:ext cx="8550000" cy="4500"/>
          </a:xfrm>
          <a:prstGeom prst="straightConnector1">
            <a:avLst/>
          </a:prstGeom>
          <a:noFill/>
          <a:ln cap="flat" cmpd="sng" w="9525">
            <a:solidFill>
              <a:srgbClr val="E15B2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" name="Google Shape;205;p31"/>
          <p:cNvSpPr/>
          <p:nvPr/>
        </p:nvSpPr>
        <p:spPr>
          <a:xfrm>
            <a:off x="877550" y="2295713"/>
            <a:ext cx="196500" cy="196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E15B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31"/>
          <p:cNvSpPr/>
          <p:nvPr/>
        </p:nvSpPr>
        <p:spPr>
          <a:xfrm>
            <a:off x="3746025" y="2295713"/>
            <a:ext cx="196500" cy="196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E15B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7" name="Google Shape;207;p31"/>
          <p:cNvSpPr/>
          <p:nvPr/>
        </p:nvSpPr>
        <p:spPr>
          <a:xfrm>
            <a:off x="6531150" y="2295713"/>
            <a:ext cx="196500" cy="196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E15B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31"/>
          <p:cNvSpPr/>
          <p:nvPr>
            <p:ph idx="2" type="pic"/>
          </p:nvPr>
        </p:nvSpPr>
        <p:spPr>
          <a:xfrm>
            <a:off x="3647675" y="2582099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09" name="Google Shape;209;p31"/>
          <p:cNvSpPr/>
          <p:nvPr>
            <p:ph idx="3" type="pic"/>
          </p:nvPr>
        </p:nvSpPr>
        <p:spPr>
          <a:xfrm>
            <a:off x="6432300" y="2582099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10" name="Google Shape;210;p31"/>
          <p:cNvSpPr/>
          <p:nvPr>
            <p:ph idx="4" type="pic"/>
          </p:nvPr>
        </p:nvSpPr>
        <p:spPr>
          <a:xfrm>
            <a:off x="778700" y="2582099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main points">
  <p:cSld name="CUSTOM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3" name="Google Shape;213;p32"/>
          <p:cNvCxnSpPr/>
          <p:nvPr/>
        </p:nvCxnSpPr>
        <p:spPr>
          <a:xfrm>
            <a:off x="906327" y="2096504"/>
            <a:ext cx="5792400" cy="0"/>
          </a:xfrm>
          <a:prstGeom prst="straightConnector1">
            <a:avLst/>
          </a:prstGeom>
          <a:noFill/>
          <a:ln cap="flat" cmpd="sng" w="9525">
            <a:solidFill>
              <a:srgbClr val="E15B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32"/>
          <p:cNvSpPr/>
          <p:nvPr/>
        </p:nvSpPr>
        <p:spPr>
          <a:xfrm>
            <a:off x="877550" y="1990913"/>
            <a:ext cx="196500" cy="196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E15B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5" name="Google Shape;215;p32"/>
          <p:cNvSpPr/>
          <p:nvPr/>
        </p:nvSpPr>
        <p:spPr>
          <a:xfrm>
            <a:off x="3704350" y="1990913"/>
            <a:ext cx="196500" cy="196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E15B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32"/>
          <p:cNvSpPr/>
          <p:nvPr/>
        </p:nvSpPr>
        <p:spPr>
          <a:xfrm>
            <a:off x="6531150" y="1990913"/>
            <a:ext cx="196500" cy="196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E15B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32"/>
          <p:cNvSpPr txBox="1"/>
          <p:nvPr>
            <p:ph type="title"/>
          </p:nvPr>
        </p:nvSpPr>
        <p:spPr>
          <a:xfrm>
            <a:off x="609600" y="657725"/>
            <a:ext cx="62916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609600" y="457200"/>
            <a:ext cx="40671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pic>
        <p:nvPicPr>
          <p:cNvPr id="219" name="Google Shape;219;p32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32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32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32"/>
          <p:cNvSpPr/>
          <p:nvPr>
            <p:ph idx="2" type="pic"/>
          </p:nvPr>
        </p:nvSpPr>
        <p:spPr>
          <a:xfrm>
            <a:off x="3647675" y="2582099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23" name="Google Shape;223;p32"/>
          <p:cNvSpPr/>
          <p:nvPr>
            <p:ph idx="3" type="pic"/>
          </p:nvPr>
        </p:nvSpPr>
        <p:spPr>
          <a:xfrm>
            <a:off x="6432300" y="2582099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24" name="Google Shape;224;p32"/>
          <p:cNvSpPr/>
          <p:nvPr>
            <p:ph idx="4" type="pic"/>
          </p:nvPr>
        </p:nvSpPr>
        <p:spPr>
          <a:xfrm>
            <a:off x="778700" y="2582099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2">
  <p:cSld name="TITLE_12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7" name="Google Shape;227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8" name="Google Shape;22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Light 1">
  <p:cSld name="TITLE_13">
    <p:bg>
      <p:bgPr>
        <a:solidFill>
          <a:srgbClr val="EBEFF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>
            <p:ph idx="12" type="sldNum"/>
          </p:nvPr>
        </p:nvSpPr>
        <p:spPr>
          <a:xfrm>
            <a:off x="8466683" y="4634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1" name="Google Shape;231;p34"/>
          <p:cNvPicPr preferRelativeResize="0"/>
          <p:nvPr/>
        </p:nvPicPr>
        <p:blipFill rotWithShape="1">
          <a:blip r:embed="rId2">
            <a:alphaModFix/>
          </a:blip>
          <a:srcRect b="0" l="1038" r="1028" t="0"/>
          <a:stretch/>
        </p:blipFill>
        <p:spPr>
          <a:xfrm>
            <a:off x="270425" y="4634525"/>
            <a:ext cx="1289181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 txBox="1"/>
          <p:nvPr>
            <p:ph type="title"/>
          </p:nvPr>
        </p:nvSpPr>
        <p:spPr>
          <a:xfrm>
            <a:off x="372625" y="313000"/>
            <a:ext cx="5358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Graphic">
  <p:cSld name="MAIN_POINT_1">
    <p:bg>
      <p:bgPr>
        <a:gradFill>
          <a:gsLst>
            <a:gs pos="0">
              <a:srgbClr val="FEA858"/>
            </a:gs>
            <a:gs pos="100000">
              <a:srgbClr val="F97B53"/>
            </a:gs>
          </a:gsLst>
          <a:lin ang="10800025" scaled="0"/>
        </a:gra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687425" y="1700550"/>
            <a:ext cx="5683200" cy="17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pic>
        <p:nvPicPr>
          <p:cNvPr id="235" name="Google Shape;23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01">
            <a:off x="6408001" y="-1677150"/>
            <a:ext cx="3326552" cy="11488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- 2 column - text + stock image 1">
  <p:cSld name="TITLE_1_2_3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6" title="Vector (9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654609" y="-452025"/>
            <a:ext cx="648938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6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9" name="Google Shape;239;p36" title="Vector (8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6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36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p36"/>
          <p:cNvSpPr txBox="1"/>
          <p:nvPr>
            <p:ph type="title"/>
          </p:nvPr>
        </p:nvSpPr>
        <p:spPr>
          <a:xfrm>
            <a:off x="609600" y="657725"/>
            <a:ext cx="32658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609600" y="1766075"/>
            <a:ext cx="2901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44" name="Google Shape;244;p36"/>
          <p:cNvSpPr txBox="1"/>
          <p:nvPr>
            <p:ph idx="2" type="body"/>
          </p:nvPr>
        </p:nvSpPr>
        <p:spPr>
          <a:xfrm>
            <a:off x="609600" y="457200"/>
            <a:ext cx="33306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45" name="Google Shape;245;p36"/>
          <p:cNvSpPr/>
          <p:nvPr>
            <p:ph idx="3" type="pic"/>
          </p:nvPr>
        </p:nvSpPr>
        <p:spPr>
          <a:xfrm>
            <a:off x="4264175" y="445750"/>
            <a:ext cx="4558500" cy="42456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3 Vertical Light 1">
  <p:cSld name="SECTION_TITLE_AND_DESCRIPTION_2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/>
          <p:nvPr/>
        </p:nvSpPr>
        <p:spPr>
          <a:xfrm>
            <a:off x="0" y="-125"/>
            <a:ext cx="9144000" cy="12642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8" name="Google Shape;248;p37"/>
          <p:cNvSpPr txBox="1"/>
          <p:nvPr>
            <p:ph type="title"/>
          </p:nvPr>
        </p:nvSpPr>
        <p:spPr>
          <a:xfrm>
            <a:off x="372625" y="236800"/>
            <a:ext cx="5358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49" name="Google Shape;249;p37"/>
          <p:cNvSpPr txBox="1"/>
          <p:nvPr>
            <p:ph idx="2" type="title"/>
          </p:nvPr>
        </p:nvSpPr>
        <p:spPr>
          <a:xfrm>
            <a:off x="372625" y="603750"/>
            <a:ext cx="7194300" cy="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250" name="Google Shape;250;p37"/>
          <p:cNvSpPr txBox="1"/>
          <p:nvPr>
            <p:ph idx="12" type="sldNum"/>
          </p:nvPr>
        </p:nvSpPr>
        <p:spPr>
          <a:xfrm>
            <a:off x="8466683" y="4634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1" name="Google Shape;251;p37"/>
          <p:cNvPicPr preferRelativeResize="0"/>
          <p:nvPr/>
        </p:nvPicPr>
        <p:blipFill rotWithShape="1">
          <a:blip r:embed="rId2">
            <a:alphaModFix/>
          </a:blip>
          <a:srcRect b="0" l="1038" r="1028" t="0"/>
          <a:stretch/>
        </p:blipFill>
        <p:spPr>
          <a:xfrm>
            <a:off x="270425" y="4634525"/>
            <a:ext cx="1289181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w/ logo 2">
  <p:cSld name="CUSTOM_1_2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0550" y="-3251700"/>
            <a:ext cx="9792349" cy="611332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8"/>
          <p:cNvSpPr txBox="1"/>
          <p:nvPr>
            <p:ph idx="12" type="sldNum"/>
          </p:nvPr>
        </p:nvSpPr>
        <p:spPr>
          <a:xfrm>
            <a:off x="8466683" y="4634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8"/>
          <p:cNvPicPr preferRelativeResize="0"/>
          <p:nvPr/>
        </p:nvPicPr>
        <p:blipFill rotWithShape="1">
          <a:blip r:embed="rId3">
            <a:alphaModFix/>
          </a:blip>
          <a:srcRect b="-38471" l="-1932" r="-1942" t="-38489"/>
          <a:stretch/>
        </p:blipFill>
        <p:spPr>
          <a:xfrm>
            <a:off x="270425" y="4634525"/>
            <a:ext cx="128918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8"/>
          <p:cNvSpPr/>
          <p:nvPr>
            <p:ph idx="2" type="pic"/>
          </p:nvPr>
        </p:nvSpPr>
        <p:spPr>
          <a:xfrm>
            <a:off x="4672900" y="4039225"/>
            <a:ext cx="3138300" cy="80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+ 3 icons circles  1">
  <p:cSld name="CUSTOM_9_1_2_1">
    <p:bg>
      <p:bgPr>
        <a:solidFill>
          <a:srgbClr val="EBEFF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/>
          <p:nvPr>
            <p:ph type="title"/>
          </p:nvPr>
        </p:nvSpPr>
        <p:spPr>
          <a:xfrm>
            <a:off x="296425" y="236800"/>
            <a:ext cx="5358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ppins SemiBold"/>
              <a:buNone/>
              <a:defRPr sz="12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59" name="Google Shape;259;p39"/>
          <p:cNvSpPr txBox="1"/>
          <p:nvPr>
            <p:ph idx="2" type="title"/>
          </p:nvPr>
        </p:nvSpPr>
        <p:spPr>
          <a:xfrm>
            <a:off x="296425" y="603750"/>
            <a:ext cx="7293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0" name="Google Shape;260;p39"/>
          <p:cNvSpPr txBox="1"/>
          <p:nvPr>
            <p:ph idx="12" type="sldNum"/>
          </p:nvPr>
        </p:nvSpPr>
        <p:spPr>
          <a:xfrm>
            <a:off x="8466683" y="4634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3250" y="1348650"/>
            <a:ext cx="7777575" cy="15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9"/>
          <p:cNvSpPr/>
          <p:nvPr>
            <p:ph idx="3" type="pic"/>
          </p:nvPr>
        </p:nvSpPr>
        <p:spPr>
          <a:xfrm>
            <a:off x="3030952" y="1753395"/>
            <a:ext cx="757800" cy="757800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39"/>
          <p:cNvSpPr/>
          <p:nvPr>
            <p:ph idx="4" type="pic"/>
          </p:nvPr>
        </p:nvSpPr>
        <p:spPr>
          <a:xfrm>
            <a:off x="5124502" y="1753383"/>
            <a:ext cx="757800" cy="7578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39"/>
          <p:cNvSpPr/>
          <p:nvPr>
            <p:ph idx="5" type="pic"/>
          </p:nvPr>
        </p:nvSpPr>
        <p:spPr>
          <a:xfrm>
            <a:off x="7218052" y="1753370"/>
            <a:ext cx="757800" cy="75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265" name="Google Shape;265;p39"/>
          <p:cNvPicPr preferRelativeResize="0"/>
          <p:nvPr/>
        </p:nvPicPr>
        <p:blipFill rotWithShape="1">
          <a:blip r:embed="rId3">
            <a:alphaModFix/>
          </a:blip>
          <a:srcRect b="30" l="0" r="0" t="20"/>
          <a:stretch/>
        </p:blipFill>
        <p:spPr>
          <a:xfrm>
            <a:off x="994937" y="1802100"/>
            <a:ext cx="660625" cy="66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9"/>
          <p:cNvSpPr txBox="1"/>
          <p:nvPr>
            <p:ph idx="1" type="subTitle"/>
          </p:nvPr>
        </p:nvSpPr>
        <p:spPr>
          <a:xfrm>
            <a:off x="2727958" y="2998200"/>
            <a:ext cx="1363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Font typeface="Poppins SemiBold"/>
              <a:buNone/>
              <a:defRPr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7" name="Google Shape;267;p39"/>
          <p:cNvSpPr txBox="1"/>
          <p:nvPr>
            <p:ph idx="6" type="subTitle"/>
          </p:nvPr>
        </p:nvSpPr>
        <p:spPr>
          <a:xfrm>
            <a:off x="4821508" y="2998200"/>
            <a:ext cx="1363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Font typeface="Poppins SemiBold"/>
              <a:buNone/>
              <a:defRPr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8" name="Google Shape;268;p39"/>
          <p:cNvSpPr txBox="1"/>
          <p:nvPr>
            <p:ph idx="7" type="subTitle"/>
          </p:nvPr>
        </p:nvSpPr>
        <p:spPr>
          <a:xfrm>
            <a:off x="6915058" y="2998200"/>
            <a:ext cx="1363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Font typeface="Poppins SemiBold"/>
              <a:buNone/>
              <a:defRPr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9" name="Google Shape;269;p39"/>
          <p:cNvSpPr txBox="1"/>
          <p:nvPr>
            <p:ph idx="8" type="subTitle"/>
          </p:nvPr>
        </p:nvSpPr>
        <p:spPr>
          <a:xfrm>
            <a:off x="634408" y="2998200"/>
            <a:ext cx="1363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Font typeface="Poppins SemiBold"/>
              <a:buNone/>
              <a:defRPr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70" name="Google Shape;270;p39"/>
          <p:cNvSpPr txBox="1"/>
          <p:nvPr>
            <p:ph idx="9" type="body"/>
          </p:nvPr>
        </p:nvSpPr>
        <p:spPr>
          <a:xfrm>
            <a:off x="504475" y="3741425"/>
            <a:ext cx="1546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71" name="Google Shape;271;p39"/>
          <p:cNvSpPr txBox="1"/>
          <p:nvPr>
            <p:ph idx="13" type="body"/>
          </p:nvPr>
        </p:nvSpPr>
        <p:spPr>
          <a:xfrm>
            <a:off x="2636600" y="3741425"/>
            <a:ext cx="1546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72" name="Google Shape;272;p39"/>
          <p:cNvSpPr txBox="1"/>
          <p:nvPr>
            <p:ph idx="14" type="body"/>
          </p:nvPr>
        </p:nvSpPr>
        <p:spPr>
          <a:xfrm>
            <a:off x="4730150" y="3741425"/>
            <a:ext cx="1546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73" name="Google Shape;273;p39"/>
          <p:cNvSpPr txBox="1"/>
          <p:nvPr>
            <p:ph idx="15" type="body"/>
          </p:nvPr>
        </p:nvSpPr>
        <p:spPr>
          <a:xfrm>
            <a:off x="6823700" y="3741425"/>
            <a:ext cx="1546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74" name="Google Shape;274;p39"/>
          <p:cNvPicPr preferRelativeResize="0"/>
          <p:nvPr/>
        </p:nvPicPr>
        <p:blipFill rotWithShape="1">
          <a:blip r:embed="rId4">
            <a:alphaModFix/>
          </a:blip>
          <a:srcRect b="-51051" l="-5392" r="-5093" t="-51051"/>
          <a:stretch/>
        </p:blipFill>
        <p:spPr>
          <a:xfrm>
            <a:off x="200775" y="4634525"/>
            <a:ext cx="14245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1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/>
          <p:nvPr/>
        </p:nvSpPr>
        <p:spPr>
          <a:xfrm>
            <a:off x="0" y="-125"/>
            <a:ext cx="9144000" cy="564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7" name="Google Shape;277;p40"/>
          <p:cNvSpPr txBox="1"/>
          <p:nvPr>
            <p:ph type="title"/>
          </p:nvPr>
        </p:nvSpPr>
        <p:spPr>
          <a:xfrm>
            <a:off x="99275" y="76775"/>
            <a:ext cx="5560200" cy="4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78" name="Google Shape;278;p40"/>
          <p:cNvPicPr preferRelativeResize="0"/>
          <p:nvPr/>
        </p:nvPicPr>
        <p:blipFill rotWithShape="1">
          <a:blip r:embed="rId2">
            <a:alphaModFix/>
          </a:blip>
          <a:srcRect b="-51051" l="-5392" r="-5093" t="-51051"/>
          <a:stretch/>
        </p:blipFill>
        <p:spPr>
          <a:xfrm>
            <a:off x="200775" y="4634525"/>
            <a:ext cx="14245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ON basic_full width 1">
  <p:cSld name="TITLE_1_2_7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" name="Google Shape;281;p41" title="simon-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52" y="117384"/>
            <a:ext cx="248400" cy="24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41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41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" name="Google Shape;284;p41"/>
          <p:cNvSpPr txBox="1"/>
          <p:nvPr>
            <p:ph type="title"/>
          </p:nvPr>
        </p:nvSpPr>
        <p:spPr>
          <a:xfrm>
            <a:off x="609600" y="657725"/>
            <a:ext cx="81996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85" name="Google Shape;285;p41"/>
          <p:cNvSpPr txBox="1"/>
          <p:nvPr>
            <p:ph idx="1" type="body"/>
          </p:nvPr>
        </p:nvSpPr>
        <p:spPr>
          <a:xfrm>
            <a:off x="609600" y="1393400"/>
            <a:ext cx="2901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86" name="Google Shape;286;p41"/>
          <p:cNvSpPr txBox="1"/>
          <p:nvPr>
            <p:ph idx="2" type="body"/>
          </p:nvPr>
        </p:nvSpPr>
        <p:spPr>
          <a:xfrm>
            <a:off x="609600" y="457200"/>
            <a:ext cx="40671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O basic_full width ">
  <p:cSld name="TITLE_1_2_7_1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9" name="Google Shape;289;p42" title="Vector.png"/>
          <p:cNvPicPr preferRelativeResize="0"/>
          <p:nvPr/>
        </p:nvPicPr>
        <p:blipFill rotWithShape="1">
          <a:blip r:embed="rId2">
            <a:alphaModFix/>
          </a:blip>
          <a:srcRect b="-18896" l="-34866" r="-24268" t="-27925"/>
          <a:stretch/>
        </p:blipFill>
        <p:spPr>
          <a:xfrm>
            <a:off x="49750" y="47000"/>
            <a:ext cx="321775" cy="345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42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42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2" name="Google Shape;292;p42"/>
          <p:cNvSpPr txBox="1"/>
          <p:nvPr>
            <p:ph type="title"/>
          </p:nvPr>
        </p:nvSpPr>
        <p:spPr>
          <a:xfrm>
            <a:off x="609600" y="657725"/>
            <a:ext cx="81996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3" name="Google Shape;293;p42"/>
          <p:cNvSpPr txBox="1"/>
          <p:nvPr>
            <p:ph idx="1" type="body"/>
          </p:nvPr>
        </p:nvSpPr>
        <p:spPr>
          <a:xfrm>
            <a:off x="609600" y="1393400"/>
            <a:ext cx="2901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94" name="Google Shape;294;p42"/>
          <p:cNvSpPr txBox="1"/>
          <p:nvPr>
            <p:ph idx="2" type="body"/>
          </p:nvPr>
        </p:nvSpPr>
        <p:spPr>
          <a:xfrm>
            <a:off x="609600" y="457200"/>
            <a:ext cx="40671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 1" type="blank">
  <p:cSld name="BLANK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4">
  <p:cSld name="TITLE_14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9" name="Google Shape;299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0" name="Google Shape;300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_dark mode" type="title">
  <p:cSld name="TITLE">
    <p:bg>
      <p:bgPr>
        <a:solidFill>
          <a:schemeClr val="dk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7" name="Google Shape;307;p46" title="Vector (11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8650" y="-187025"/>
            <a:ext cx="5706400" cy="529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6" title="03REG_OS_Full Logo_Horizontal_Gradient_White Text_6x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050" y="505007"/>
            <a:ext cx="1638774" cy="42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6" title="Group 3965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9725" y="-934225"/>
            <a:ext cx="1638775" cy="189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6" title="Vector 57.png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200825" y="707075"/>
            <a:ext cx="667557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6"/>
          <p:cNvSpPr txBox="1"/>
          <p:nvPr>
            <p:ph type="title"/>
          </p:nvPr>
        </p:nvSpPr>
        <p:spPr>
          <a:xfrm>
            <a:off x="637700" y="1580525"/>
            <a:ext cx="7279800" cy="21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2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1">
  <p:cSld name="TITLE_3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4" name="Google Shape;314;p47" title="Vector (11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8650" y="-187025"/>
            <a:ext cx="5706400" cy="529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7" title="03REG_OS_Full Logo_Horizontal_Gradient_Black Text_6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50" y="505007"/>
            <a:ext cx="1638774" cy="42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7" title="Group 3965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9725" y="-934225"/>
            <a:ext cx="1638775" cy="189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7" title="Vector 5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0825" y="707075"/>
            <a:ext cx="667557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7"/>
          <p:cNvSpPr txBox="1"/>
          <p:nvPr>
            <p:ph type="title"/>
          </p:nvPr>
        </p:nvSpPr>
        <p:spPr>
          <a:xfrm>
            <a:off x="637700" y="1580525"/>
            <a:ext cx="7279800" cy="21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Font typeface="Poppins SemiBold"/>
              <a:buNone/>
              <a:defRPr sz="6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2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s">
  <p:cSld name="TITLE_2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8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1" name="Google Shape;321;p48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48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3" name="Google Shape;323;p48" title="Vector (9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9" y="-452025"/>
            <a:ext cx="64893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8" title="Group 3965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496" y="3555254"/>
            <a:ext cx="984725" cy="11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8" title="Group 3965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9721" y="3555254"/>
            <a:ext cx="984725" cy="1136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8"/>
          <p:cNvSpPr txBox="1"/>
          <p:nvPr>
            <p:ph type="title"/>
          </p:nvPr>
        </p:nvSpPr>
        <p:spPr>
          <a:xfrm>
            <a:off x="637700" y="1580525"/>
            <a:ext cx="7279800" cy="21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Font typeface="Poppins SemiBold"/>
              <a:buNone/>
              <a:defRPr sz="6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7" name="Google Shape;327;p48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2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2 column">
  <p:cSld name="TITLE_1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9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0" name="Google Shape;330;p49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p49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49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49"/>
          <p:cNvCxnSpPr/>
          <p:nvPr/>
        </p:nvCxnSpPr>
        <p:spPr>
          <a:xfrm>
            <a:off x="4568025" y="-94025"/>
            <a:ext cx="0" cy="6393900"/>
          </a:xfrm>
          <a:prstGeom prst="straightConnector1">
            <a:avLst/>
          </a:prstGeom>
          <a:noFill/>
          <a:ln cap="flat" cmpd="sng" w="9525">
            <a:solidFill>
              <a:srgbClr val="EBEFF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4" name="Google Shape;334;p49"/>
          <p:cNvSpPr txBox="1"/>
          <p:nvPr>
            <p:ph type="title"/>
          </p:nvPr>
        </p:nvSpPr>
        <p:spPr>
          <a:xfrm>
            <a:off x="609600" y="657725"/>
            <a:ext cx="32658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35" name="Google Shape;335;p49"/>
          <p:cNvSpPr txBox="1"/>
          <p:nvPr>
            <p:ph idx="1" type="body"/>
          </p:nvPr>
        </p:nvSpPr>
        <p:spPr>
          <a:xfrm>
            <a:off x="609600" y="1766075"/>
            <a:ext cx="2901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36" name="Google Shape;336;p49"/>
          <p:cNvSpPr txBox="1"/>
          <p:nvPr>
            <p:ph idx="2" type="body"/>
          </p:nvPr>
        </p:nvSpPr>
        <p:spPr>
          <a:xfrm>
            <a:off x="609600" y="457200"/>
            <a:ext cx="37626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full width">
  <p:cSld name="TITLE_1_2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0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9" name="Google Shape;339;p50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p50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50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50"/>
          <p:cNvSpPr txBox="1"/>
          <p:nvPr>
            <p:ph type="title"/>
          </p:nvPr>
        </p:nvSpPr>
        <p:spPr>
          <a:xfrm>
            <a:off x="609600" y="657725"/>
            <a:ext cx="81996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3" name="Google Shape;343;p50"/>
          <p:cNvSpPr txBox="1"/>
          <p:nvPr>
            <p:ph idx="1" type="body"/>
          </p:nvPr>
        </p:nvSpPr>
        <p:spPr>
          <a:xfrm>
            <a:off x="609600" y="1393400"/>
            <a:ext cx="2901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44" name="Google Shape;344;p50"/>
          <p:cNvSpPr txBox="1"/>
          <p:nvPr>
            <p:ph idx="2" type="body"/>
          </p:nvPr>
        </p:nvSpPr>
        <p:spPr>
          <a:xfrm>
            <a:off x="609600" y="457200"/>
            <a:ext cx="40671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ON basic_full width 1">
  <p:cSld name="TITLE_1_2_7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1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7" name="Google Shape;347;p51" title="simon-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52" y="117384"/>
            <a:ext cx="248400" cy="24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p51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51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0" name="Google Shape;350;p51"/>
          <p:cNvSpPr txBox="1"/>
          <p:nvPr>
            <p:ph type="title"/>
          </p:nvPr>
        </p:nvSpPr>
        <p:spPr>
          <a:xfrm>
            <a:off x="609600" y="657725"/>
            <a:ext cx="81996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51" name="Google Shape;351;p51"/>
          <p:cNvSpPr txBox="1"/>
          <p:nvPr>
            <p:ph idx="1" type="body"/>
          </p:nvPr>
        </p:nvSpPr>
        <p:spPr>
          <a:xfrm>
            <a:off x="609600" y="1393400"/>
            <a:ext cx="2901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2" name="Google Shape;352;p51"/>
          <p:cNvSpPr txBox="1"/>
          <p:nvPr>
            <p:ph idx="2" type="body"/>
          </p:nvPr>
        </p:nvSpPr>
        <p:spPr>
          <a:xfrm>
            <a:off x="609600" y="457200"/>
            <a:ext cx="40671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O basic_full width ">
  <p:cSld name="TITLE_1_2_7_1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2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5" name="Google Shape;355;p52" title="Vector.png"/>
          <p:cNvPicPr preferRelativeResize="0"/>
          <p:nvPr/>
        </p:nvPicPr>
        <p:blipFill rotWithShape="1">
          <a:blip r:embed="rId2">
            <a:alphaModFix/>
          </a:blip>
          <a:srcRect b="-18896" l="-34866" r="-24268" t="-27925"/>
          <a:stretch/>
        </p:blipFill>
        <p:spPr>
          <a:xfrm>
            <a:off x="49750" y="47000"/>
            <a:ext cx="321775" cy="345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Google Shape;356;p52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52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8" name="Google Shape;358;p52"/>
          <p:cNvSpPr txBox="1"/>
          <p:nvPr>
            <p:ph type="title"/>
          </p:nvPr>
        </p:nvSpPr>
        <p:spPr>
          <a:xfrm>
            <a:off x="609600" y="657725"/>
            <a:ext cx="81996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59" name="Google Shape;359;p52"/>
          <p:cNvSpPr txBox="1"/>
          <p:nvPr>
            <p:ph idx="1" type="body"/>
          </p:nvPr>
        </p:nvSpPr>
        <p:spPr>
          <a:xfrm>
            <a:off x="609600" y="1393400"/>
            <a:ext cx="2901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60" name="Google Shape;360;p52"/>
          <p:cNvSpPr txBox="1"/>
          <p:nvPr>
            <p:ph idx="2" type="body"/>
          </p:nvPr>
        </p:nvSpPr>
        <p:spPr>
          <a:xfrm>
            <a:off x="609600" y="457200"/>
            <a:ext cx="40671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quote">
  <p:cSld name="TITLE_1_2_6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3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3" name="Google Shape;363;p53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53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53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6" name="Google Shape;366;p53" title="Frame 710639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05" y="308500"/>
            <a:ext cx="7791944" cy="43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full width darkmode">
  <p:cSld name="TITLE_1_2_5">
    <p:bg>
      <p:bgPr>
        <a:solidFill>
          <a:schemeClr val="dk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4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9" name="Google Shape;369;p54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54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1" name="Google Shape;371;p54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2" name="Google Shape;372;p54"/>
          <p:cNvSpPr txBox="1"/>
          <p:nvPr>
            <p:ph type="title"/>
          </p:nvPr>
        </p:nvSpPr>
        <p:spPr>
          <a:xfrm>
            <a:off x="609600" y="657725"/>
            <a:ext cx="81996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73" name="Google Shape;373;p54"/>
          <p:cNvSpPr txBox="1"/>
          <p:nvPr>
            <p:ph idx="1" type="body"/>
          </p:nvPr>
        </p:nvSpPr>
        <p:spPr>
          <a:xfrm>
            <a:off x="609600" y="1393400"/>
            <a:ext cx="2901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●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○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■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●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○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■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●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○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■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74" name="Google Shape;374;p54"/>
          <p:cNvSpPr txBox="1"/>
          <p:nvPr>
            <p:ph idx="2" type="body"/>
          </p:nvPr>
        </p:nvSpPr>
        <p:spPr>
          <a:xfrm>
            <a:off x="609600" y="457200"/>
            <a:ext cx="40671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 Light"/>
              <a:buChar char="●"/>
              <a:defRPr sz="9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1/3 column">
  <p:cSld name="TITLE_1_2_4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5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7" name="Google Shape;377;p55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8" name="Google Shape;378;p55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Google Shape;379;p55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0" name="Google Shape;380;p55"/>
          <p:cNvSpPr txBox="1"/>
          <p:nvPr>
            <p:ph type="title"/>
          </p:nvPr>
        </p:nvSpPr>
        <p:spPr>
          <a:xfrm>
            <a:off x="609600" y="657725"/>
            <a:ext cx="19839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81" name="Google Shape;381;p55"/>
          <p:cNvSpPr txBox="1"/>
          <p:nvPr>
            <p:ph idx="1" type="body"/>
          </p:nvPr>
        </p:nvSpPr>
        <p:spPr>
          <a:xfrm>
            <a:off x="609600" y="1916175"/>
            <a:ext cx="1935600" cy="25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82" name="Google Shape;382;p55"/>
          <p:cNvSpPr txBox="1"/>
          <p:nvPr>
            <p:ph idx="2" type="body"/>
          </p:nvPr>
        </p:nvSpPr>
        <p:spPr>
          <a:xfrm>
            <a:off x="609600" y="457200"/>
            <a:ext cx="18345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cxnSp>
        <p:nvCxnSpPr>
          <p:cNvPr id="383" name="Google Shape;383;p55"/>
          <p:cNvCxnSpPr/>
          <p:nvPr/>
        </p:nvCxnSpPr>
        <p:spPr>
          <a:xfrm>
            <a:off x="2733275" y="0"/>
            <a:ext cx="0" cy="4680300"/>
          </a:xfrm>
          <a:prstGeom prst="straightConnector1">
            <a:avLst/>
          </a:prstGeom>
          <a:noFill/>
          <a:ln cap="flat" cmpd="sng" w="9525">
            <a:solidFill>
              <a:srgbClr val="EBEFF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1/3 column_Dark mode">
  <p:cSld name="TITLE_1_2_4_1">
    <p:bg>
      <p:bgPr>
        <a:solidFill>
          <a:schemeClr val="dk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6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6" name="Google Shape;386;p56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6"/>
          <p:cNvSpPr txBox="1"/>
          <p:nvPr>
            <p:ph type="title"/>
          </p:nvPr>
        </p:nvSpPr>
        <p:spPr>
          <a:xfrm>
            <a:off x="609600" y="657725"/>
            <a:ext cx="19839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88" name="Google Shape;388;p56"/>
          <p:cNvSpPr txBox="1"/>
          <p:nvPr>
            <p:ph idx="1" type="body"/>
          </p:nvPr>
        </p:nvSpPr>
        <p:spPr>
          <a:xfrm>
            <a:off x="609600" y="457200"/>
            <a:ext cx="18345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 Light"/>
              <a:buChar char="●"/>
              <a:defRPr sz="9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389" name="Google Shape;389;p56"/>
          <p:cNvCxnSpPr/>
          <p:nvPr/>
        </p:nvCxnSpPr>
        <p:spPr>
          <a:xfrm>
            <a:off x="2733275" y="0"/>
            <a:ext cx="0" cy="46803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0" name="Google Shape;390;p56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56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- 2 column - text + stock image">
  <p:cSld name="TITLE_1_2_3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7" title="Vector (9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654609" y="-452025"/>
            <a:ext cx="648938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7" title="Group 3965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5327" y="2744623"/>
            <a:ext cx="1687250" cy="194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7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6" name="Google Shape;396;p57" title="Vector (8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7" name="Google Shape;397;p57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57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9" name="Google Shape;399;p57"/>
          <p:cNvSpPr txBox="1"/>
          <p:nvPr>
            <p:ph type="title"/>
          </p:nvPr>
        </p:nvSpPr>
        <p:spPr>
          <a:xfrm>
            <a:off x="609600" y="657725"/>
            <a:ext cx="32658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00" name="Google Shape;400;p57"/>
          <p:cNvSpPr txBox="1"/>
          <p:nvPr>
            <p:ph idx="1" type="body"/>
          </p:nvPr>
        </p:nvSpPr>
        <p:spPr>
          <a:xfrm>
            <a:off x="609600" y="1766075"/>
            <a:ext cx="2901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01" name="Google Shape;401;p57"/>
          <p:cNvSpPr txBox="1"/>
          <p:nvPr>
            <p:ph idx="2" type="body"/>
          </p:nvPr>
        </p:nvSpPr>
        <p:spPr>
          <a:xfrm>
            <a:off x="609600" y="457200"/>
            <a:ext cx="33306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402" name="Google Shape;402;p57"/>
          <p:cNvSpPr/>
          <p:nvPr>
            <p:ph idx="3" type="pic"/>
          </p:nvPr>
        </p:nvSpPr>
        <p:spPr>
          <a:xfrm>
            <a:off x="4264175" y="445750"/>
            <a:ext cx="4558500" cy="42456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- 2 column - text + image">
  <p:cSld name="TITLE_1_2_2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8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5" name="Google Shape;405;p58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8"/>
          <p:cNvSpPr txBox="1"/>
          <p:nvPr>
            <p:ph type="title"/>
          </p:nvPr>
        </p:nvSpPr>
        <p:spPr>
          <a:xfrm>
            <a:off x="609600" y="657725"/>
            <a:ext cx="32658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07" name="Google Shape;407;p58"/>
          <p:cNvSpPr/>
          <p:nvPr>
            <p:ph idx="2" type="pic"/>
          </p:nvPr>
        </p:nvSpPr>
        <p:spPr>
          <a:xfrm>
            <a:off x="4811625" y="555675"/>
            <a:ext cx="4142100" cy="3780900"/>
          </a:xfrm>
          <a:prstGeom prst="roundRect">
            <a:avLst>
              <a:gd fmla="val 6667" name="adj"/>
            </a:avLst>
          </a:prstGeom>
          <a:noFill/>
          <a:ln>
            <a:noFill/>
          </a:ln>
        </p:spPr>
      </p:sp>
      <p:sp>
        <p:nvSpPr>
          <p:cNvPr id="408" name="Google Shape;408;p58"/>
          <p:cNvSpPr txBox="1"/>
          <p:nvPr>
            <p:ph idx="1" type="body"/>
          </p:nvPr>
        </p:nvSpPr>
        <p:spPr>
          <a:xfrm>
            <a:off x="609600" y="1766075"/>
            <a:ext cx="2901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09" name="Google Shape;409;p58"/>
          <p:cNvSpPr txBox="1"/>
          <p:nvPr>
            <p:ph idx="3" type="body"/>
          </p:nvPr>
        </p:nvSpPr>
        <p:spPr>
          <a:xfrm>
            <a:off x="609600" y="457200"/>
            <a:ext cx="40671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horizontal image">
  <p:cSld name="TITLE_1_2_1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2" name="Google Shape;412;p59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3" name="Google Shape;413;p59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Google Shape;414;p59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5" name="Google Shape;415;p59"/>
          <p:cNvSpPr txBox="1"/>
          <p:nvPr>
            <p:ph idx="1" type="body"/>
          </p:nvPr>
        </p:nvSpPr>
        <p:spPr>
          <a:xfrm>
            <a:off x="4155200" y="657725"/>
            <a:ext cx="45753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16" name="Google Shape;416;p59"/>
          <p:cNvSpPr/>
          <p:nvPr>
            <p:ph idx="2" type="pic"/>
          </p:nvPr>
        </p:nvSpPr>
        <p:spPr>
          <a:xfrm>
            <a:off x="708975" y="1606375"/>
            <a:ext cx="7818000" cy="2941200"/>
          </a:xfrm>
          <a:prstGeom prst="roundRect">
            <a:avLst>
              <a:gd fmla="val 6667" name="adj"/>
            </a:avLst>
          </a:prstGeom>
          <a:noFill/>
          <a:ln>
            <a:noFill/>
          </a:ln>
        </p:spPr>
      </p:sp>
      <p:sp>
        <p:nvSpPr>
          <p:cNvPr id="417" name="Google Shape;417;p59"/>
          <p:cNvSpPr txBox="1"/>
          <p:nvPr>
            <p:ph type="title"/>
          </p:nvPr>
        </p:nvSpPr>
        <p:spPr>
          <a:xfrm>
            <a:off x="609600" y="657725"/>
            <a:ext cx="32658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_icon callout">
  <p:cSld name="TITLE_1_1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1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2" name="Google Shape;422;p61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61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4" name="Google Shape;424;p61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5" name="Google Shape;425;p61"/>
          <p:cNvSpPr txBox="1"/>
          <p:nvPr>
            <p:ph idx="1" type="subTitle"/>
          </p:nvPr>
        </p:nvSpPr>
        <p:spPr>
          <a:xfrm>
            <a:off x="684863" y="1431850"/>
            <a:ext cx="1680600" cy="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61"/>
          <p:cNvSpPr txBox="1"/>
          <p:nvPr>
            <p:ph idx="2" type="body"/>
          </p:nvPr>
        </p:nvSpPr>
        <p:spPr>
          <a:xfrm>
            <a:off x="759113" y="2143500"/>
            <a:ext cx="15321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27" name="Google Shape;427;p61"/>
          <p:cNvSpPr/>
          <p:nvPr>
            <p:ph idx="3" type="pic"/>
          </p:nvPr>
        </p:nvSpPr>
        <p:spPr>
          <a:xfrm>
            <a:off x="791300" y="999875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28" name="Google Shape;428;p61"/>
          <p:cNvSpPr txBox="1"/>
          <p:nvPr>
            <p:ph idx="4" type="subTitle"/>
          </p:nvPr>
        </p:nvSpPr>
        <p:spPr>
          <a:xfrm>
            <a:off x="2753488" y="1431850"/>
            <a:ext cx="1680600" cy="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61"/>
          <p:cNvSpPr txBox="1"/>
          <p:nvPr>
            <p:ph idx="5" type="body"/>
          </p:nvPr>
        </p:nvSpPr>
        <p:spPr>
          <a:xfrm>
            <a:off x="2827738" y="2143500"/>
            <a:ext cx="15321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0" name="Google Shape;430;p61"/>
          <p:cNvSpPr/>
          <p:nvPr>
            <p:ph idx="6" type="pic"/>
          </p:nvPr>
        </p:nvSpPr>
        <p:spPr>
          <a:xfrm>
            <a:off x="2859925" y="999875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31" name="Google Shape;431;p61"/>
          <p:cNvSpPr txBox="1"/>
          <p:nvPr>
            <p:ph idx="7" type="subTitle"/>
          </p:nvPr>
        </p:nvSpPr>
        <p:spPr>
          <a:xfrm>
            <a:off x="4896363" y="1431850"/>
            <a:ext cx="1680600" cy="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61"/>
          <p:cNvSpPr txBox="1"/>
          <p:nvPr>
            <p:ph idx="8" type="body"/>
          </p:nvPr>
        </p:nvSpPr>
        <p:spPr>
          <a:xfrm>
            <a:off x="4970613" y="2143500"/>
            <a:ext cx="15321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3" name="Google Shape;433;p61"/>
          <p:cNvSpPr/>
          <p:nvPr>
            <p:ph idx="9" type="pic"/>
          </p:nvPr>
        </p:nvSpPr>
        <p:spPr>
          <a:xfrm>
            <a:off x="5002800" y="999875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34" name="Google Shape;434;p61"/>
          <p:cNvSpPr txBox="1"/>
          <p:nvPr>
            <p:ph idx="13" type="subTitle"/>
          </p:nvPr>
        </p:nvSpPr>
        <p:spPr>
          <a:xfrm>
            <a:off x="7039238" y="1431850"/>
            <a:ext cx="1680600" cy="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61"/>
          <p:cNvSpPr txBox="1"/>
          <p:nvPr>
            <p:ph idx="14" type="body"/>
          </p:nvPr>
        </p:nvSpPr>
        <p:spPr>
          <a:xfrm>
            <a:off x="7113488" y="2143500"/>
            <a:ext cx="15321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6" name="Google Shape;436;p61"/>
          <p:cNvSpPr/>
          <p:nvPr>
            <p:ph idx="15" type="pic"/>
          </p:nvPr>
        </p:nvSpPr>
        <p:spPr>
          <a:xfrm>
            <a:off x="7145675" y="999875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_icon callout">
  <p:cSld name="TITLE_1_1_2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2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9" name="Google Shape;439;p62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0" name="Google Shape;440;p62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1" name="Google Shape;441;p62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2" name="Google Shape;442;p62"/>
          <p:cNvSpPr txBox="1"/>
          <p:nvPr>
            <p:ph idx="1" type="subTitle"/>
          </p:nvPr>
        </p:nvSpPr>
        <p:spPr>
          <a:xfrm>
            <a:off x="691408" y="1490600"/>
            <a:ext cx="2689800" cy="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62"/>
          <p:cNvSpPr txBox="1"/>
          <p:nvPr>
            <p:ph idx="2" type="body"/>
          </p:nvPr>
        </p:nvSpPr>
        <p:spPr>
          <a:xfrm>
            <a:off x="691403" y="3023725"/>
            <a:ext cx="17955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44" name="Google Shape;444;p62"/>
          <p:cNvSpPr/>
          <p:nvPr>
            <p:ph idx="3" type="pic"/>
          </p:nvPr>
        </p:nvSpPr>
        <p:spPr>
          <a:xfrm>
            <a:off x="797825" y="1058625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45" name="Google Shape;445;p62"/>
          <p:cNvSpPr txBox="1"/>
          <p:nvPr>
            <p:ph idx="4" type="subTitle"/>
          </p:nvPr>
        </p:nvSpPr>
        <p:spPr>
          <a:xfrm>
            <a:off x="3533608" y="1490600"/>
            <a:ext cx="2689800" cy="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62"/>
          <p:cNvSpPr txBox="1"/>
          <p:nvPr>
            <p:ph idx="5" type="body"/>
          </p:nvPr>
        </p:nvSpPr>
        <p:spPr>
          <a:xfrm>
            <a:off x="3533603" y="3023725"/>
            <a:ext cx="17955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47" name="Google Shape;447;p62"/>
          <p:cNvSpPr/>
          <p:nvPr>
            <p:ph idx="6" type="pic"/>
          </p:nvPr>
        </p:nvSpPr>
        <p:spPr>
          <a:xfrm>
            <a:off x="3640025" y="1058625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48" name="Google Shape;448;p62"/>
          <p:cNvSpPr txBox="1"/>
          <p:nvPr>
            <p:ph idx="7" type="subTitle"/>
          </p:nvPr>
        </p:nvSpPr>
        <p:spPr>
          <a:xfrm>
            <a:off x="6375808" y="1490600"/>
            <a:ext cx="2689800" cy="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62"/>
          <p:cNvSpPr txBox="1"/>
          <p:nvPr>
            <p:ph idx="8" type="body"/>
          </p:nvPr>
        </p:nvSpPr>
        <p:spPr>
          <a:xfrm>
            <a:off x="6375803" y="3023725"/>
            <a:ext cx="17955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50" name="Google Shape;450;p62"/>
          <p:cNvSpPr/>
          <p:nvPr>
            <p:ph idx="9" type="pic"/>
          </p:nvPr>
        </p:nvSpPr>
        <p:spPr>
          <a:xfrm>
            <a:off x="6482225" y="1058625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_flexible">
  <p:cSld name="TITLE_1_1_1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3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3" name="Google Shape;453;p63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4" name="Google Shape;454;p63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5" name="Google Shape;455;p63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6" name="Google Shape;456;p63"/>
          <p:cNvCxnSpPr/>
          <p:nvPr/>
        </p:nvCxnSpPr>
        <p:spPr>
          <a:xfrm>
            <a:off x="457200" y="2391713"/>
            <a:ext cx="8550000" cy="4500"/>
          </a:xfrm>
          <a:prstGeom prst="straightConnector1">
            <a:avLst/>
          </a:prstGeom>
          <a:noFill/>
          <a:ln cap="flat" cmpd="sng" w="9525">
            <a:solidFill>
              <a:srgbClr val="E15B2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7" name="Google Shape;457;p63"/>
          <p:cNvSpPr txBox="1"/>
          <p:nvPr>
            <p:ph type="title"/>
          </p:nvPr>
        </p:nvSpPr>
        <p:spPr>
          <a:xfrm>
            <a:off x="609600" y="657725"/>
            <a:ext cx="32658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58" name="Google Shape;458;p63"/>
          <p:cNvSpPr txBox="1"/>
          <p:nvPr>
            <p:ph idx="1" type="body"/>
          </p:nvPr>
        </p:nvSpPr>
        <p:spPr>
          <a:xfrm>
            <a:off x="609600" y="457200"/>
            <a:ext cx="40671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- big text">
  <p:cSld name="TITLE_1_1_1_1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4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1" name="Google Shape;461;p64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2" name="Google Shape;462;p64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3" name="Google Shape;463;p64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4" name="Google Shape;464;p64"/>
          <p:cNvCxnSpPr/>
          <p:nvPr/>
        </p:nvCxnSpPr>
        <p:spPr>
          <a:xfrm>
            <a:off x="457200" y="2391713"/>
            <a:ext cx="8550000" cy="4500"/>
          </a:xfrm>
          <a:prstGeom prst="straightConnector1">
            <a:avLst/>
          </a:prstGeom>
          <a:noFill/>
          <a:ln cap="flat" cmpd="sng" w="9525">
            <a:solidFill>
              <a:srgbClr val="E15B2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5" name="Google Shape;465;p64"/>
          <p:cNvSpPr txBox="1"/>
          <p:nvPr>
            <p:ph type="title"/>
          </p:nvPr>
        </p:nvSpPr>
        <p:spPr>
          <a:xfrm>
            <a:off x="609600" y="657725"/>
            <a:ext cx="32658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66" name="Google Shape;466;p64"/>
          <p:cNvSpPr txBox="1"/>
          <p:nvPr>
            <p:ph idx="1" type="body"/>
          </p:nvPr>
        </p:nvSpPr>
        <p:spPr>
          <a:xfrm>
            <a:off x="609600" y="457200"/>
            <a:ext cx="40671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cxnSp>
        <p:nvCxnSpPr>
          <p:cNvPr id="467" name="Google Shape;467;p64"/>
          <p:cNvCxnSpPr/>
          <p:nvPr/>
        </p:nvCxnSpPr>
        <p:spPr>
          <a:xfrm>
            <a:off x="457200" y="2391713"/>
            <a:ext cx="8550000" cy="4500"/>
          </a:xfrm>
          <a:prstGeom prst="straightConnector1">
            <a:avLst/>
          </a:prstGeom>
          <a:noFill/>
          <a:ln cap="flat" cmpd="sng" w="9525">
            <a:solidFill>
              <a:srgbClr val="E15B2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8" name="Google Shape;468;p64"/>
          <p:cNvSpPr/>
          <p:nvPr/>
        </p:nvSpPr>
        <p:spPr>
          <a:xfrm>
            <a:off x="877550" y="2295713"/>
            <a:ext cx="196500" cy="196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E15B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9" name="Google Shape;469;p64"/>
          <p:cNvSpPr/>
          <p:nvPr/>
        </p:nvSpPr>
        <p:spPr>
          <a:xfrm>
            <a:off x="3746025" y="2295713"/>
            <a:ext cx="196500" cy="196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E15B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0" name="Google Shape;470;p64"/>
          <p:cNvSpPr/>
          <p:nvPr/>
        </p:nvSpPr>
        <p:spPr>
          <a:xfrm>
            <a:off x="6531150" y="2295713"/>
            <a:ext cx="196500" cy="196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E15B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1" name="Google Shape;471;p64"/>
          <p:cNvSpPr/>
          <p:nvPr>
            <p:ph idx="2" type="pic"/>
          </p:nvPr>
        </p:nvSpPr>
        <p:spPr>
          <a:xfrm>
            <a:off x="3647675" y="2582099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72" name="Google Shape;472;p64"/>
          <p:cNvSpPr/>
          <p:nvPr>
            <p:ph idx="3" type="pic"/>
          </p:nvPr>
        </p:nvSpPr>
        <p:spPr>
          <a:xfrm>
            <a:off x="6432300" y="2582099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73" name="Google Shape;473;p64"/>
          <p:cNvSpPr/>
          <p:nvPr>
            <p:ph idx="4" type="pic"/>
          </p:nvPr>
        </p:nvSpPr>
        <p:spPr>
          <a:xfrm>
            <a:off x="778700" y="2582099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621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orient="horz" pos="288">
          <p15:clr>
            <a:srgbClr val="E46962"/>
          </p15:clr>
        </p15:guide>
        <p15:guide id="5" pos="5472">
          <p15:clr>
            <a:srgbClr val="E46962"/>
          </p15:clr>
        </p15:guide>
        <p15:guide id="6" orient="horz" pos="2955">
          <p15:clr>
            <a:srgbClr val="E46962"/>
          </p15:clr>
        </p15:guide>
        <p15:guide id="7" pos="1584">
          <p15:clr>
            <a:srgbClr val="E46962"/>
          </p15:clr>
        </p15:guide>
        <p15:guide id="8" pos="4176">
          <p15:clr>
            <a:srgbClr val="E46962"/>
          </p15:clr>
        </p15:guide>
        <p15:guide id="9" orient="horz" pos="954">
          <p15:clr>
            <a:srgbClr val="E46962"/>
          </p15:clr>
        </p15:guide>
        <p15:guide id="10" orient="horz" pos="2286">
          <p15:clr>
            <a:srgbClr val="E46962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main points">
  <p:cSld name="CUSTOM_1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6" name="Google Shape;476;p65"/>
          <p:cNvCxnSpPr/>
          <p:nvPr/>
        </p:nvCxnSpPr>
        <p:spPr>
          <a:xfrm>
            <a:off x="906327" y="2096504"/>
            <a:ext cx="5792400" cy="0"/>
          </a:xfrm>
          <a:prstGeom prst="straightConnector1">
            <a:avLst/>
          </a:prstGeom>
          <a:noFill/>
          <a:ln cap="flat" cmpd="sng" w="9525">
            <a:solidFill>
              <a:srgbClr val="E15B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7" name="Google Shape;477;p65"/>
          <p:cNvSpPr/>
          <p:nvPr/>
        </p:nvSpPr>
        <p:spPr>
          <a:xfrm>
            <a:off x="877550" y="1990913"/>
            <a:ext cx="196500" cy="196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E15B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8" name="Google Shape;478;p65"/>
          <p:cNvSpPr/>
          <p:nvPr/>
        </p:nvSpPr>
        <p:spPr>
          <a:xfrm>
            <a:off x="3704350" y="1990913"/>
            <a:ext cx="196500" cy="196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E15B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9" name="Google Shape;479;p65"/>
          <p:cNvSpPr/>
          <p:nvPr/>
        </p:nvSpPr>
        <p:spPr>
          <a:xfrm>
            <a:off x="6531150" y="1990913"/>
            <a:ext cx="196500" cy="196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E15B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0" name="Google Shape;480;p65"/>
          <p:cNvSpPr txBox="1"/>
          <p:nvPr>
            <p:ph type="title"/>
          </p:nvPr>
        </p:nvSpPr>
        <p:spPr>
          <a:xfrm>
            <a:off x="609600" y="657725"/>
            <a:ext cx="62916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81" name="Google Shape;481;p65"/>
          <p:cNvSpPr txBox="1"/>
          <p:nvPr>
            <p:ph idx="1" type="body"/>
          </p:nvPr>
        </p:nvSpPr>
        <p:spPr>
          <a:xfrm>
            <a:off x="609600" y="457200"/>
            <a:ext cx="40671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Font typeface="Poppins Light"/>
              <a:buChar char="●"/>
              <a:defRPr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pic>
        <p:nvPicPr>
          <p:cNvPr id="482" name="Google Shape;482;p65" title="Vector (8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225" y="129100"/>
            <a:ext cx="202200" cy="2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3" name="Google Shape;483;p65"/>
          <p:cNvCxnSpPr/>
          <p:nvPr/>
        </p:nvCxnSpPr>
        <p:spPr>
          <a:xfrm>
            <a:off x="468000" y="-81650"/>
            <a:ext cx="0" cy="5341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4" name="Google Shape;484;p65"/>
          <p:cNvCxnSpPr/>
          <p:nvPr/>
        </p:nvCxnSpPr>
        <p:spPr>
          <a:xfrm>
            <a:off x="-46875" y="4691476"/>
            <a:ext cx="9229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5" name="Google Shape;485;p65"/>
          <p:cNvSpPr/>
          <p:nvPr>
            <p:ph idx="2" type="pic"/>
          </p:nvPr>
        </p:nvSpPr>
        <p:spPr>
          <a:xfrm>
            <a:off x="3647675" y="2582099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86" name="Google Shape;486;p65"/>
          <p:cNvSpPr/>
          <p:nvPr>
            <p:ph idx="3" type="pic"/>
          </p:nvPr>
        </p:nvSpPr>
        <p:spPr>
          <a:xfrm>
            <a:off x="6432300" y="2582099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87" name="Google Shape;487;p65"/>
          <p:cNvSpPr/>
          <p:nvPr>
            <p:ph idx="4" type="pic"/>
          </p:nvPr>
        </p:nvSpPr>
        <p:spPr>
          <a:xfrm>
            <a:off x="778700" y="2582099"/>
            <a:ext cx="394200" cy="39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Idea">
  <p:cSld name="MAIN_POINT_2">
    <p:bg>
      <p:bgPr>
        <a:gradFill>
          <a:gsLst>
            <a:gs pos="0">
              <a:srgbClr val="FEA858"/>
            </a:gs>
            <a:gs pos="100000">
              <a:srgbClr val="F97B53"/>
            </a:gs>
          </a:gsLst>
          <a:lin ang="0" scaled="0"/>
        </a:gra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6"/>
          <p:cNvSpPr txBox="1"/>
          <p:nvPr>
            <p:ph type="title"/>
          </p:nvPr>
        </p:nvSpPr>
        <p:spPr>
          <a:xfrm>
            <a:off x="687425" y="1700550"/>
            <a:ext cx="5683200" cy="17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3 Vertical Light ">
  <p:cSld name="SECTION_TITLE_AND_DESCRIPTION_2_1_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7"/>
          <p:cNvSpPr/>
          <p:nvPr/>
        </p:nvSpPr>
        <p:spPr>
          <a:xfrm>
            <a:off x="0" y="-125"/>
            <a:ext cx="9144000" cy="12642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92" name="Google Shape;492;p67"/>
          <p:cNvSpPr txBox="1"/>
          <p:nvPr>
            <p:ph type="title"/>
          </p:nvPr>
        </p:nvSpPr>
        <p:spPr>
          <a:xfrm>
            <a:off x="296425" y="236800"/>
            <a:ext cx="5358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ppins SemiBold"/>
              <a:buNone/>
              <a:defRPr sz="12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 SemiBold"/>
              <a:buNone/>
              <a:defRPr sz="1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 SemiBold"/>
              <a:buNone/>
              <a:defRPr sz="1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 SemiBold"/>
              <a:buNone/>
              <a:defRPr sz="1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 SemiBold"/>
              <a:buNone/>
              <a:defRPr sz="1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 SemiBold"/>
              <a:buNone/>
              <a:defRPr sz="1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 SemiBold"/>
              <a:buNone/>
              <a:defRPr sz="1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 SemiBold"/>
              <a:buNone/>
              <a:defRPr sz="1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 SemiBold"/>
              <a:buNone/>
              <a:defRPr sz="1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93" name="Google Shape;493;p67"/>
          <p:cNvSpPr txBox="1"/>
          <p:nvPr>
            <p:ph idx="2" type="title"/>
          </p:nvPr>
        </p:nvSpPr>
        <p:spPr>
          <a:xfrm>
            <a:off x="296425" y="603750"/>
            <a:ext cx="7194300" cy="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494" name="Google Shape;494;p67"/>
          <p:cNvSpPr txBox="1"/>
          <p:nvPr>
            <p:ph idx="12" type="sldNum"/>
          </p:nvPr>
        </p:nvSpPr>
        <p:spPr>
          <a:xfrm>
            <a:off x="8466683" y="4634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3 Vertical Light 1">
  <p:cSld name="SECTION_TITLE_AND_DESCRIPTION_2_1_1_1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8"/>
          <p:cNvSpPr/>
          <p:nvPr/>
        </p:nvSpPr>
        <p:spPr>
          <a:xfrm>
            <a:off x="0" y="-125"/>
            <a:ext cx="9144000" cy="12642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97" name="Google Shape;497;p68"/>
          <p:cNvSpPr txBox="1"/>
          <p:nvPr>
            <p:ph type="title"/>
          </p:nvPr>
        </p:nvSpPr>
        <p:spPr>
          <a:xfrm>
            <a:off x="372625" y="236800"/>
            <a:ext cx="5358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97B53"/>
              </a:buClr>
              <a:buSzPts val="1400"/>
              <a:buFont typeface="Poppins SemiBold"/>
              <a:buNone/>
              <a:defRPr sz="1400">
                <a:solidFill>
                  <a:srgbClr val="F97B5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98" name="Google Shape;498;p68"/>
          <p:cNvSpPr txBox="1"/>
          <p:nvPr>
            <p:ph idx="2" type="title"/>
          </p:nvPr>
        </p:nvSpPr>
        <p:spPr>
          <a:xfrm>
            <a:off x="372625" y="603750"/>
            <a:ext cx="7194300" cy="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499" name="Google Shape;499;p68"/>
          <p:cNvSpPr txBox="1"/>
          <p:nvPr>
            <p:ph idx="12" type="sldNum"/>
          </p:nvPr>
        </p:nvSpPr>
        <p:spPr>
          <a:xfrm>
            <a:off x="8466683" y="4634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>
              <a:buNone/>
              <a:defRPr sz="800">
                <a:solidFill>
                  <a:srgbClr val="B7B7B7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0" name="Google Shape;500;p68"/>
          <p:cNvPicPr preferRelativeResize="0"/>
          <p:nvPr/>
        </p:nvPicPr>
        <p:blipFill rotWithShape="1">
          <a:blip r:embed="rId2">
            <a:alphaModFix/>
          </a:blip>
          <a:srcRect b="0" l="1038" r="1028" t="0"/>
          <a:stretch/>
        </p:blipFill>
        <p:spPr>
          <a:xfrm>
            <a:off x="270425" y="4634525"/>
            <a:ext cx="1289181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41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31" Type="http://schemas.openxmlformats.org/officeDocument/2006/relationships/theme" Target="../theme/theme4.xml"/><Relationship Id="rId3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3" name="Google Shape;303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4" name="Google Shape;30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0"/>
          <p:cNvSpPr txBox="1"/>
          <p:nvPr>
            <p:ph type="title"/>
          </p:nvPr>
        </p:nvSpPr>
        <p:spPr>
          <a:xfrm>
            <a:off x="548550" y="564225"/>
            <a:ext cx="7279800" cy="21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Workday Skills Integration Enablement</a:t>
            </a:r>
            <a:endParaRPr sz="5800">
              <a:solidFill>
                <a:schemeClr val="accent1"/>
              </a:solidFill>
            </a:endParaRPr>
          </a:p>
        </p:txBody>
      </p:sp>
      <p:sp>
        <p:nvSpPr>
          <p:cNvPr id="507" name="Google Shape;507;p70"/>
          <p:cNvSpPr txBox="1"/>
          <p:nvPr>
            <p:ph idx="12" type="sldNum"/>
          </p:nvPr>
        </p:nvSpPr>
        <p:spPr>
          <a:xfrm>
            <a:off x="8686800" y="4691475"/>
            <a:ext cx="457200" cy="4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8" name="Google Shape;508;p70"/>
          <p:cNvSpPr txBox="1"/>
          <p:nvPr/>
        </p:nvSpPr>
        <p:spPr>
          <a:xfrm>
            <a:off x="7203776" y="3690750"/>
            <a:ext cx="17472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73375" lIns="73375" spcFirstLastPara="1" rIns="73375" wrap="square" tIns="733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64">
                <a:latin typeface="Lexend SemiBold"/>
                <a:ea typeface="Lexend SemiBold"/>
                <a:cs typeface="Lexend SemiBold"/>
                <a:sym typeface="Lexend SemiBold"/>
              </a:rPr>
              <a:t>HEIDI LEAR</a:t>
            </a:r>
            <a:endParaRPr sz="1664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2">
                <a:solidFill>
                  <a:srgbClr val="0E0B1D"/>
                </a:solidFill>
                <a:latin typeface="Poppins Light"/>
                <a:ea typeface="Poppins Light"/>
                <a:cs typeface="Poppins Light"/>
                <a:sym typeface="Poppins Light"/>
              </a:rPr>
              <a:t>PARTNER MARKETING MANAGER</a:t>
            </a:r>
            <a:endParaRPr sz="562">
              <a:solidFill>
                <a:srgbClr val="0E0B1D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509" name="Google Shape;509;p70"/>
          <p:cNvPicPr preferRelativeResize="0"/>
          <p:nvPr/>
        </p:nvPicPr>
        <p:blipFill rotWithShape="1">
          <a:blip r:embed="rId3">
            <a:alphaModFix/>
          </a:blip>
          <a:srcRect b="923" l="0" r="0" t="923"/>
          <a:stretch/>
        </p:blipFill>
        <p:spPr>
          <a:xfrm>
            <a:off x="7246248" y="2571750"/>
            <a:ext cx="1137000" cy="1116000"/>
          </a:xfrm>
          <a:prstGeom prst="roundRect">
            <a:avLst>
              <a:gd fmla="val 9234" name="adj"/>
            </a:avLst>
          </a:prstGeom>
          <a:noFill/>
          <a:ln>
            <a:noFill/>
          </a:ln>
        </p:spPr>
      </p:pic>
      <p:sp>
        <p:nvSpPr>
          <p:cNvPr id="510" name="Google Shape;510;p70"/>
          <p:cNvSpPr txBox="1"/>
          <p:nvPr/>
        </p:nvSpPr>
        <p:spPr>
          <a:xfrm>
            <a:off x="548550" y="4777356"/>
            <a:ext cx="34977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C7C6CF"/>
                </a:solidFill>
                <a:latin typeface="Poppins"/>
                <a:ea typeface="Poppins"/>
                <a:cs typeface="Poppins"/>
                <a:sym typeface="Poppins"/>
              </a:rPr>
              <a:t>MAY 2026 | CONFIDENTIAL | </a:t>
            </a:r>
            <a:r>
              <a:rPr lang="en" sz="7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GTM TEAM CALLS</a:t>
            </a:r>
            <a:endParaRPr sz="7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1"/>
          <p:cNvSpPr/>
          <p:nvPr/>
        </p:nvSpPr>
        <p:spPr>
          <a:xfrm>
            <a:off x="-68575" y="4033865"/>
            <a:ext cx="1371600" cy="1371600"/>
          </a:xfrm>
          <a:prstGeom prst="ellipse">
            <a:avLst/>
          </a:prstGeom>
          <a:solidFill>
            <a:srgbClr val="F28132">
              <a:alpha val="10200"/>
            </a:srgbClr>
          </a:solidFill>
          <a:ln cap="flat" cmpd="sng" w="12700">
            <a:solidFill>
              <a:srgbClr val="F28132">
                <a:alpha val="102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7" name="Google Shape;517;p71"/>
          <p:cNvCxnSpPr/>
          <p:nvPr/>
        </p:nvCxnSpPr>
        <p:spPr>
          <a:xfrm>
            <a:off x="4429740" y="1549915"/>
            <a:ext cx="27600" cy="1029600"/>
          </a:xfrm>
          <a:prstGeom prst="straightConnector1">
            <a:avLst/>
          </a:prstGeom>
          <a:noFill/>
          <a:ln cap="flat" cmpd="sng" w="12700">
            <a:solidFill>
              <a:srgbClr val="2BA89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18" name="Google Shape;518;p71"/>
          <p:cNvCxnSpPr/>
          <p:nvPr/>
        </p:nvCxnSpPr>
        <p:spPr>
          <a:xfrm>
            <a:off x="4944090" y="1549915"/>
            <a:ext cx="15300" cy="1595700"/>
          </a:xfrm>
          <a:prstGeom prst="straightConnector1">
            <a:avLst/>
          </a:prstGeom>
          <a:noFill/>
          <a:ln cap="flat" cmpd="sng" w="12700">
            <a:solidFill>
              <a:srgbClr val="C94A7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19" name="Google Shape;519;p71"/>
          <p:cNvCxnSpPr/>
          <p:nvPr/>
        </p:nvCxnSpPr>
        <p:spPr>
          <a:xfrm>
            <a:off x="5458440" y="1549915"/>
            <a:ext cx="19200" cy="2305200"/>
          </a:xfrm>
          <a:prstGeom prst="straightConnector1">
            <a:avLst/>
          </a:prstGeom>
          <a:noFill/>
          <a:ln cap="flat" cmpd="sng" w="12700">
            <a:solidFill>
              <a:srgbClr val="F2813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0" name="Google Shape;520;p71"/>
          <p:cNvCxnSpPr>
            <a:endCxn id="521" idx="3"/>
          </p:cNvCxnSpPr>
          <p:nvPr/>
        </p:nvCxnSpPr>
        <p:spPr>
          <a:xfrm>
            <a:off x="5972800" y="1534275"/>
            <a:ext cx="41100" cy="3185400"/>
          </a:xfrm>
          <a:prstGeom prst="straightConnector1">
            <a:avLst/>
          </a:prstGeom>
          <a:noFill/>
          <a:ln cap="flat" cmpd="sng" w="12700">
            <a:solidFill>
              <a:srgbClr val="5B4FC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2" name="Google Shape;522;p71"/>
          <p:cNvCxnSpPr/>
          <p:nvPr/>
        </p:nvCxnSpPr>
        <p:spPr>
          <a:xfrm>
            <a:off x="7639300" y="1556790"/>
            <a:ext cx="0" cy="1179600"/>
          </a:xfrm>
          <a:prstGeom prst="straightConnector1">
            <a:avLst/>
          </a:prstGeom>
          <a:noFill/>
          <a:ln cap="flat" cmpd="sng" w="12700">
            <a:solidFill>
              <a:srgbClr val="2BA89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3" name="Google Shape;523;p71"/>
          <p:cNvCxnSpPr/>
          <p:nvPr/>
        </p:nvCxnSpPr>
        <p:spPr>
          <a:xfrm>
            <a:off x="1597190" y="1542640"/>
            <a:ext cx="0" cy="1213800"/>
          </a:xfrm>
          <a:prstGeom prst="straightConnector1">
            <a:avLst/>
          </a:prstGeom>
          <a:noFill/>
          <a:ln cap="flat" cmpd="sng" w="12700">
            <a:solidFill>
              <a:srgbClr val="F2813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4" name="Google Shape;524;p71"/>
          <p:cNvCxnSpPr/>
          <p:nvPr/>
        </p:nvCxnSpPr>
        <p:spPr>
          <a:xfrm flipH="1">
            <a:off x="2282090" y="1542640"/>
            <a:ext cx="900" cy="2725500"/>
          </a:xfrm>
          <a:prstGeom prst="straightConnector1">
            <a:avLst/>
          </a:prstGeom>
          <a:noFill/>
          <a:ln cap="flat" cmpd="sng" w="12700">
            <a:solidFill>
              <a:srgbClr val="5B4FC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25" name="Google Shape;525;p71"/>
          <p:cNvSpPr/>
          <p:nvPr/>
        </p:nvSpPr>
        <p:spPr>
          <a:xfrm>
            <a:off x="205740" y="123444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71"/>
          <p:cNvSpPr/>
          <p:nvPr/>
        </p:nvSpPr>
        <p:spPr>
          <a:xfrm>
            <a:off x="754380" y="82296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71"/>
          <p:cNvSpPr/>
          <p:nvPr/>
        </p:nvSpPr>
        <p:spPr>
          <a:xfrm>
            <a:off x="1645920" y="54864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71"/>
          <p:cNvSpPr/>
          <p:nvPr/>
        </p:nvSpPr>
        <p:spPr>
          <a:xfrm>
            <a:off x="2606040" y="150876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71"/>
          <p:cNvSpPr/>
          <p:nvPr/>
        </p:nvSpPr>
        <p:spPr>
          <a:xfrm>
            <a:off x="3566160" y="68580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71"/>
          <p:cNvSpPr/>
          <p:nvPr/>
        </p:nvSpPr>
        <p:spPr>
          <a:xfrm>
            <a:off x="4594860" y="116586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71"/>
          <p:cNvSpPr/>
          <p:nvPr/>
        </p:nvSpPr>
        <p:spPr>
          <a:xfrm>
            <a:off x="5554980" y="41148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71"/>
          <p:cNvSpPr/>
          <p:nvPr/>
        </p:nvSpPr>
        <p:spPr>
          <a:xfrm>
            <a:off x="6515100" y="137160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71"/>
          <p:cNvSpPr/>
          <p:nvPr/>
        </p:nvSpPr>
        <p:spPr>
          <a:xfrm>
            <a:off x="7475220" y="89154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71"/>
          <p:cNvSpPr/>
          <p:nvPr/>
        </p:nvSpPr>
        <p:spPr>
          <a:xfrm>
            <a:off x="8366760" y="61722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71"/>
          <p:cNvSpPr/>
          <p:nvPr/>
        </p:nvSpPr>
        <p:spPr>
          <a:xfrm>
            <a:off x="480060" y="260604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71"/>
          <p:cNvSpPr/>
          <p:nvPr/>
        </p:nvSpPr>
        <p:spPr>
          <a:xfrm>
            <a:off x="1303020" y="219456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71"/>
          <p:cNvSpPr/>
          <p:nvPr/>
        </p:nvSpPr>
        <p:spPr>
          <a:xfrm>
            <a:off x="2125980" y="281178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71"/>
          <p:cNvSpPr/>
          <p:nvPr/>
        </p:nvSpPr>
        <p:spPr>
          <a:xfrm>
            <a:off x="3154680" y="192024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71"/>
          <p:cNvSpPr/>
          <p:nvPr/>
        </p:nvSpPr>
        <p:spPr>
          <a:xfrm>
            <a:off x="4114800" y="240030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71"/>
          <p:cNvSpPr/>
          <p:nvPr/>
        </p:nvSpPr>
        <p:spPr>
          <a:xfrm>
            <a:off x="5074920" y="198882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71"/>
          <p:cNvSpPr/>
          <p:nvPr/>
        </p:nvSpPr>
        <p:spPr>
          <a:xfrm>
            <a:off x="6035040" y="301752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71"/>
          <p:cNvSpPr/>
          <p:nvPr/>
        </p:nvSpPr>
        <p:spPr>
          <a:xfrm>
            <a:off x="6995160" y="226314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71"/>
          <p:cNvSpPr/>
          <p:nvPr/>
        </p:nvSpPr>
        <p:spPr>
          <a:xfrm>
            <a:off x="7955280" y="267462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71"/>
          <p:cNvSpPr/>
          <p:nvPr/>
        </p:nvSpPr>
        <p:spPr>
          <a:xfrm>
            <a:off x="8778240" y="171450"/>
            <a:ext cx="30900" cy="30900"/>
          </a:xfrm>
          <a:prstGeom prst="ellipse">
            <a:avLst/>
          </a:prstGeom>
          <a:solidFill>
            <a:srgbClr val="E15B2A">
              <a:alpha val="45100"/>
            </a:srgbClr>
          </a:solidFill>
          <a:ln cap="flat" cmpd="sng" w="12700">
            <a:solidFill>
              <a:srgbClr val="E15B2A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71"/>
          <p:cNvSpPr/>
          <p:nvPr/>
        </p:nvSpPr>
        <p:spPr>
          <a:xfrm>
            <a:off x="514350" y="137160"/>
            <a:ext cx="34290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79A"/>
              </a:buClr>
              <a:buSzPts val="700"/>
              <a:buFont typeface="Poppins"/>
              <a:buNone/>
            </a:pPr>
            <a:r>
              <a:rPr lang="en" sz="7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EVENTS</a:t>
            </a:r>
            <a:r>
              <a:rPr b="0" i="0" lang="en" sz="700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 MARKETING  ·  Q2 2026</a:t>
            </a:r>
            <a:endParaRPr b="0" i="0" sz="700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71"/>
          <p:cNvSpPr/>
          <p:nvPr/>
        </p:nvSpPr>
        <p:spPr>
          <a:xfrm>
            <a:off x="480074" y="300032"/>
            <a:ext cx="65151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Poppins"/>
              <a:buNone/>
            </a:pPr>
            <a:r>
              <a:rPr b="1" i="0" lang="en" sz="3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Q2 EVENT  </a:t>
            </a:r>
            <a:r>
              <a:rPr b="1" lang="en" sz="3900">
                <a:solidFill>
                  <a:srgbClr val="F28132"/>
                </a:solidFill>
                <a:latin typeface="Poppins"/>
                <a:ea typeface="Poppins"/>
                <a:cs typeface="Poppins"/>
                <a:sym typeface="Poppins"/>
              </a:rPr>
              <a:t>LINEUP</a:t>
            </a:r>
            <a:endParaRPr b="0" i="0" sz="3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71"/>
          <p:cNvSpPr/>
          <p:nvPr/>
        </p:nvSpPr>
        <p:spPr>
          <a:xfrm>
            <a:off x="5897880" y="137160"/>
            <a:ext cx="7545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8132"/>
              </a:buClr>
              <a:buSzPts val="2300"/>
              <a:buFont typeface="Poppins"/>
              <a:buNone/>
            </a:pPr>
            <a:r>
              <a:rPr b="1" i="0" lang="en" sz="2300" u="none" cap="none" strike="noStrike">
                <a:solidFill>
                  <a:srgbClr val="F28132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r>
              <a:rPr b="1" lang="en" sz="2300">
                <a:solidFill>
                  <a:srgbClr val="F28132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71"/>
          <p:cNvSpPr/>
          <p:nvPr/>
        </p:nvSpPr>
        <p:spPr>
          <a:xfrm>
            <a:off x="5897880" y="411480"/>
            <a:ext cx="754500" cy="1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79A"/>
              </a:buClr>
              <a:buSzPts val="700"/>
              <a:buFont typeface="Poppins"/>
              <a:buNone/>
            </a:pPr>
            <a:r>
              <a:rPr b="0" i="0" lang="en" sz="1000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Events</a:t>
            </a:r>
            <a:endParaRPr b="0" i="0" sz="1000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71"/>
          <p:cNvSpPr/>
          <p:nvPr/>
        </p:nvSpPr>
        <p:spPr>
          <a:xfrm>
            <a:off x="6652260" y="137160"/>
            <a:ext cx="7545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8132"/>
              </a:buClr>
              <a:buSzPts val="2300"/>
              <a:buFont typeface="Poppins"/>
              <a:buNone/>
            </a:pPr>
            <a:r>
              <a:rPr b="1" i="0" lang="en" sz="2300" u="none" cap="none" strike="noStrike">
                <a:solidFill>
                  <a:srgbClr val="F28132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71"/>
          <p:cNvSpPr/>
          <p:nvPr/>
        </p:nvSpPr>
        <p:spPr>
          <a:xfrm>
            <a:off x="6652260" y="411480"/>
            <a:ext cx="754500" cy="1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79A"/>
              </a:buClr>
              <a:buSzPts val="700"/>
              <a:buFont typeface="Poppins"/>
              <a:buNone/>
            </a:pPr>
            <a:r>
              <a:rPr b="0" i="0" lang="en" sz="1000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Months</a:t>
            </a:r>
            <a:endParaRPr b="0" i="0" sz="1000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71"/>
          <p:cNvSpPr/>
          <p:nvPr/>
        </p:nvSpPr>
        <p:spPr>
          <a:xfrm>
            <a:off x="7406640" y="137160"/>
            <a:ext cx="7545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8132"/>
              </a:buClr>
              <a:buSzPts val="2300"/>
              <a:buFont typeface="Poppins"/>
              <a:buNone/>
            </a:pPr>
            <a:r>
              <a:rPr b="1" lang="en" sz="2300">
                <a:solidFill>
                  <a:srgbClr val="F28132"/>
                </a:solidFill>
                <a:latin typeface="Poppins"/>
                <a:ea typeface="Poppins"/>
                <a:cs typeface="Poppins"/>
                <a:sym typeface="Poppins"/>
              </a:rPr>
              <a:t>9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71"/>
          <p:cNvSpPr/>
          <p:nvPr/>
        </p:nvSpPr>
        <p:spPr>
          <a:xfrm>
            <a:off x="7406640" y="411480"/>
            <a:ext cx="754500" cy="1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79A"/>
              </a:buClr>
              <a:buSzPts val="700"/>
              <a:buFont typeface="Poppins"/>
              <a:buNone/>
            </a:pPr>
            <a:r>
              <a:rPr b="0" i="0" lang="en" sz="1000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Cities</a:t>
            </a:r>
            <a:endParaRPr b="0" i="0" sz="1000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71"/>
          <p:cNvSpPr/>
          <p:nvPr/>
        </p:nvSpPr>
        <p:spPr>
          <a:xfrm>
            <a:off x="8161020" y="137160"/>
            <a:ext cx="7545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8132"/>
              </a:buClr>
              <a:buSzPts val="2300"/>
              <a:buFont typeface="Poppins"/>
              <a:buNone/>
            </a:pPr>
            <a:r>
              <a:rPr b="1" i="0" lang="en" sz="2300" u="none" cap="none" strike="noStrike">
                <a:solidFill>
                  <a:srgbClr val="F28132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71"/>
          <p:cNvSpPr/>
          <p:nvPr/>
        </p:nvSpPr>
        <p:spPr>
          <a:xfrm>
            <a:off x="8161020" y="411480"/>
            <a:ext cx="754500" cy="1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79A"/>
              </a:buClr>
              <a:buSzPts val="700"/>
              <a:buFont typeface="Poppins"/>
              <a:buNone/>
            </a:pPr>
            <a:r>
              <a:rPr b="0" i="0" lang="en" sz="1000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Countries</a:t>
            </a:r>
            <a:endParaRPr b="0" i="0" sz="1000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71"/>
          <p:cNvSpPr/>
          <p:nvPr/>
        </p:nvSpPr>
        <p:spPr>
          <a:xfrm>
            <a:off x="5897880" y="658368"/>
            <a:ext cx="68700" cy="68700"/>
          </a:xfrm>
          <a:prstGeom prst="ellipse">
            <a:avLst/>
          </a:prstGeom>
          <a:solidFill>
            <a:srgbClr val="F28132"/>
          </a:solidFill>
          <a:ln cap="flat" cmpd="sng" w="12700">
            <a:solidFill>
              <a:srgbClr val="F281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71"/>
          <p:cNvSpPr/>
          <p:nvPr/>
        </p:nvSpPr>
        <p:spPr>
          <a:xfrm>
            <a:off x="5993892" y="617220"/>
            <a:ext cx="1440300" cy="1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Tradeshow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71"/>
          <p:cNvSpPr/>
          <p:nvPr/>
        </p:nvSpPr>
        <p:spPr>
          <a:xfrm>
            <a:off x="7475220" y="658368"/>
            <a:ext cx="68700" cy="68700"/>
          </a:xfrm>
          <a:prstGeom prst="ellipse">
            <a:avLst/>
          </a:prstGeom>
          <a:solidFill>
            <a:srgbClr val="5B4FCF"/>
          </a:solidFill>
          <a:ln cap="flat" cmpd="sng" w="12700">
            <a:solidFill>
              <a:srgbClr val="5B4F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71"/>
          <p:cNvSpPr/>
          <p:nvPr/>
        </p:nvSpPr>
        <p:spPr>
          <a:xfrm>
            <a:off x="7571232" y="617220"/>
            <a:ext cx="1440300" cy="1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Exec Dinner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71"/>
          <p:cNvSpPr/>
          <p:nvPr/>
        </p:nvSpPr>
        <p:spPr>
          <a:xfrm>
            <a:off x="5897880" y="850392"/>
            <a:ext cx="68700" cy="68700"/>
          </a:xfrm>
          <a:prstGeom prst="ellipse">
            <a:avLst/>
          </a:prstGeom>
          <a:solidFill>
            <a:srgbClr val="2BA89A"/>
          </a:solidFill>
          <a:ln cap="flat" cmpd="sng" w="12700">
            <a:solidFill>
              <a:srgbClr val="2BA8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71"/>
          <p:cNvSpPr/>
          <p:nvPr/>
        </p:nvSpPr>
        <p:spPr>
          <a:xfrm>
            <a:off x="5993892" y="809244"/>
            <a:ext cx="1440300" cy="1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Matchmaking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71"/>
          <p:cNvSpPr/>
          <p:nvPr/>
        </p:nvSpPr>
        <p:spPr>
          <a:xfrm>
            <a:off x="7475220" y="850392"/>
            <a:ext cx="68700" cy="68700"/>
          </a:xfrm>
          <a:prstGeom prst="ellipse">
            <a:avLst/>
          </a:prstGeom>
          <a:solidFill>
            <a:srgbClr val="C94A7A"/>
          </a:solidFill>
          <a:ln cap="flat" cmpd="sng" w="12700">
            <a:solidFill>
              <a:srgbClr val="C94A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71"/>
          <p:cNvSpPr/>
          <p:nvPr/>
        </p:nvSpPr>
        <p:spPr>
          <a:xfrm>
            <a:off x="7571232" y="809244"/>
            <a:ext cx="1440300" cy="1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Workshop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71"/>
          <p:cNvSpPr/>
          <p:nvPr/>
        </p:nvSpPr>
        <p:spPr>
          <a:xfrm>
            <a:off x="726349" y="1035159"/>
            <a:ext cx="2811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5B2A"/>
              </a:buClr>
              <a:buSzPts val="2400"/>
              <a:buFont typeface="Poppins"/>
              <a:buNone/>
            </a:pPr>
            <a:r>
              <a:rPr b="1" i="0" lang="en" sz="2400" u="none" cap="none" strike="noStrike">
                <a:solidFill>
                  <a:srgbClr val="E15B2A"/>
                </a:solidFill>
                <a:latin typeface="Poppins"/>
                <a:ea typeface="Poppins"/>
                <a:cs typeface="Poppins"/>
                <a:sym typeface="Poppins"/>
              </a:rPr>
              <a:t>APRIL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4" name="Google Shape;564;p71"/>
          <p:cNvCxnSpPr/>
          <p:nvPr/>
        </p:nvCxnSpPr>
        <p:spPr>
          <a:xfrm>
            <a:off x="726224" y="1480918"/>
            <a:ext cx="2640300" cy="0"/>
          </a:xfrm>
          <a:prstGeom prst="straightConnector1">
            <a:avLst/>
          </a:prstGeom>
          <a:noFill/>
          <a:ln cap="flat" cmpd="sng" w="31750">
            <a:solidFill>
              <a:srgbClr val="E15B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5" name="Google Shape;565;p71"/>
          <p:cNvSpPr/>
          <p:nvPr/>
        </p:nvSpPr>
        <p:spPr>
          <a:xfrm>
            <a:off x="678218" y="1432912"/>
            <a:ext cx="96000" cy="96000"/>
          </a:xfrm>
          <a:prstGeom prst="ellipse">
            <a:avLst/>
          </a:prstGeom>
          <a:solidFill>
            <a:srgbClr val="E15B2A"/>
          </a:solidFill>
          <a:ln cap="flat" cmpd="sng" w="12700">
            <a:solidFill>
              <a:srgbClr val="E15B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71"/>
          <p:cNvSpPr/>
          <p:nvPr/>
        </p:nvSpPr>
        <p:spPr>
          <a:xfrm>
            <a:off x="3572615" y="1042434"/>
            <a:ext cx="2811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8132"/>
              </a:buClr>
              <a:buSzPts val="2400"/>
              <a:buFont typeface="Poppins"/>
              <a:buNone/>
            </a:pPr>
            <a:r>
              <a:rPr b="1" i="0" lang="en" sz="2400" u="none" cap="none" strike="noStrike">
                <a:solidFill>
                  <a:srgbClr val="F28132"/>
                </a:solidFill>
                <a:latin typeface="Poppins"/>
                <a:ea typeface="Poppins"/>
                <a:cs typeface="Poppins"/>
                <a:sym typeface="Poppins"/>
              </a:rPr>
              <a:t>MAY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7" name="Google Shape;567;p71"/>
          <p:cNvCxnSpPr/>
          <p:nvPr/>
        </p:nvCxnSpPr>
        <p:spPr>
          <a:xfrm>
            <a:off x="3572490" y="1488193"/>
            <a:ext cx="2640300" cy="0"/>
          </a:xfrm>
          <a:prstGeom prst="straightConnector1">
            <a:avLst/>
          </a:prstGeom>
          <a:noFill/>
          <a:ln cap="flat" cmpd="sng" w="31750">
            <a:solidFill>
              <a:srgbClr val="F2813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8" name="Google Shape;568;p71"/>
          <p:cNvSpPr/>
          <p:nvPr/>
        </p:nvSpPr>
        <p:spPr>
          <a:xfrm>
            <a:off x="3524484" y="1440187"/>
            <a:ext cx="96000" cy="96000"/>
          </a:xfrm>
          <a:prstGeom prst="ellipse">
            <a:avLst/>
          </a:prstGeom>
          <a:solidFill>
            <a:srgbClr val="F28132"/>
          </a:solidFill>
          <a:ln cap="flat" cmpd="sng" w="12700">
            <a:solidFill>
              <a:srgbClr val="F281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71"/>
          <p:cNvSpPr/>
          <p:nvPr/>
        </p:nvSpPr>
        <p:spPr>
          <a:xfrm>
            <a:off x="6473565" y="1049309"/>
            <a:ext cx="2811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BA89A"/>
              </a:buClr>
              <a:buSzPts val="2400"/>
              <a:buFont typeface="Poppins"/>
              <a:buNone/>
            </a:pPr>
            <a:r>
              <a:rPr b="1" i="0" lang="en" sz="2400" u="none" cap="none" strike="noStrike">
                <a:solidFill>
                  <a:srgbClr val="2BA89A"/>
                </a:solidFill>
                <a:latin typeface="Poppins"/>
                <a:ea typeface="Poppins"/>
                <a:cs typeface="Poppins"/>
                <a:sym typeface="Poppins"/>
              </a:rPr>
              <a:t>JUNE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0" name="Google Shape;570;p71"/>
          <p:cNvCxnSpPr/>
          <p:nvPr/>
        </p:nvCxnSpPr>
        <p:spPr>
          <a:xfrm>
            <a:off x="6473440" y="1495068"/>
            <a:ext cx="2640300" cy="0"/>
          </a:xfrm>
          <a:prstGeom prst="straightConnector1">
            <a:avLst/>
          </a:prstGeom>
          <a:noFill/>
          <a:ln cap="flat" cmpd="sng" w="31750">
            <a:solidFill>
              <a:srgbClr val="2BA89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1" name="Google Shape;571;p71"/>
          <p:cNvSpPr/>
          <p:nvPr/>
        </p:nvSpPr>
        <p:spPr>
          <a:xfrm>
            <a:off x="6425434" y="1447062"/>
            <a:ext cx="96000" cy="96000"/>
          </a:xfrm>
          <a:prstGeom prst="ellipse">
            <a:avLst/>
          </a:prstGeom>
          <a:solidFill>
            <a:srgbClr val="2BA89A"/>
          </a:solidFill>
          <a:ln cap="flat" cmpd="sng" w="12700">
            <a:solidFill>
              <a:srgbClr val="2BA8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71"/>
          <p:cNvSpPr/>
          <p:nvPr/>
        </p:nvSpPr>
        <p:spPr>
          <a:xfrm>
            <a:off x="918248" y="1419196"/>
            <a:ext cx="123300" cy="123300"/>
          </a:xfrm>
          <a:prstGeom prst="ellipse">
            <a:avLst/>
          </a:prstGeom>
          <a:solidFill>
            <a:srgbClr val="2BA89A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3" name="Google Shape;573;p71"/>
          <p:cNvCxnSpPr/>
          <p:nvPr/>
        </p:nvCxnSpPr>
        <p:spPr>
          <a:xfrm>
            <a:off x="979970" y="1542640"/>
            <a:ext cx="0" cy="116700"/>
          </a:xfrm>
          <a:prstGeom prst="straightConnector1">
            <a:avLst/>
          </a:prstGeom>
          <a:noFill/>
          <a:ln cap="flat" cmpd="sng" w="12700">
            <a:solidFill>
              <a:srgbClr val="2BA89A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74" name="Google Shape;574;p71"/>
          <p:cNvSpPr/>
          <p:nvPr/>
        </p:nvSpPr>
        <p:spPr>
          <a:xfrm>
            <a:off x="726225" y="1659225"/>
            <a:ext cx="2434500" cy="678900"/>
          </a:xfrm>
          <a:prstGeom prst="roundRect">
            <a:avLst>
              <a:gd fmla="val 10606" name="adj"/>
            </a:avLst>
          </a:prstGeom>
          <a:solidFill>
            <a:srgbClr val="FEF5EF"/>
          </a:solidFill>
          <a:ln cap="flat" cmpd="sng" w="19050">
            <a:solidFill>
              <a:srgbClr val="2BA89A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84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71"/>
          <p:cNvSpPr/>
          <p:nvPr/>
        </p:nvSpPr>
        <p:spPr>
          <a:xfrm>
            <a:off x="726225" y="1659225"/>
            <a:ext cx="37800" cy="678900"/>
          </a:xfrm>
          <a:prstGeom prst="rect">
            <a:avLst/>
          </a:prstGeom>
          <a:solidFill>
            <a:srgbClr val="2BA89A"/>
          </a:solidFill>
          <a:ln cap="flat" cmpd="sng" w="12700">
            <a:solidFill>
              <a:srgbClr val="2BA8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71"/>
          <p:cNvSpPr/>
          <p:nvPr/>
        </p:nvSpPr>
        <p:spPr>
          <a:xfrm>
            <a:off x="801650" y="1703800"/>
            <a:ext cx="1371600" cy="171600"/>
          </a:xfrm>
          <a:prstGeom prst="roundRect">
            <a:avLst>
              <a:gd fmla="val 23529" name="adj"/>
            </a:avLst>
          </a:prstGeom>
          <a:solidFill>
            <a:srgbClr val="2BA89A"/>
          </a:solidFill>
          <a:ln cap="flat" cmpd="sng" w="12700">
            <a:solidFill>
              <a:srgbClr val="2BA8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MATCHMAKING</a:t>
            </a:r>
            <a:endParaRPr/>
          </a:p>
        </p:txBody>
      </p:sp>
      <p:sp>
        <p:nvSpPr>
          <p:cNvPr id="577" name="Google Shape;577;p71"/>
          <p:cNvSpPr/>
          <p:nvPr/>
        </p:nvSpPr>
        <p:spPr>
          <a:xfrm>
            <a:off x="794787" y="1922451"/>
            <a:ext cx="2297400" cy="1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iVentiv Copenhagen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71"/>
          <p:cNvSpPr/>
          <p:nvPr/>
        </p:nvSpPr>
        <p:spPr>
          <a:xfrm>
            <a:off x="794787" y="2175307"/>
            <a:ext cx="2297400" cy="1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79A"/>
              </a:buClr>
              <a:buSzPts val="600"/>
              <a:buFont typeface="Poppins"/>
              <a:buNone/>
            </a:pPr>
            <a:r>
              <a:rPr b="0" i="0" lang="en" sz="1200" u="none" cap="none" strike="noStrike">
                <a:solidFill>
                  <a:srgbClr val="6B6880"/>
                </a:solidFill>
                <a:latin typeface="Poppins"/>
                <a:ea typeface="Poppins"/>
                <a:cs typeface="Poppins"/>
                <a:sym typeface="Poppins"/>
              </a:rPr>
              <a:t>Apr 21–22  ·  Copenhagen, DK</a:t>
            </a:r>
            <a:endParaRPr b="0" i="0" sz="1200" u="none" cap="none" strike="noStrike">
              <a:solidFill>
                <a:srgbClr val="6B68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71"/>
          <p:cNvSpPr/>
          <p:nvPr/>
        </p:nvSpPr>
        <p:spPr>
          <a:xfrm>
            <a:off x="1535468" y="1419196"/>
            <a:ext cx="123300" cy="123300"/>
          </a:xfrm>
          <a:prstGeom prst="ellipse">
            <a:avLst/>
          </a:prstGeom>
          <a:solidFill>
            <a:srgbClr val="F28132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71"/>
          <p:cNvSpPr/>
          <p:nvPr/>
        </p:nvSpPr>
        <p:spPr>
          <a:xfrm>
            <a:off x="723100" y="3362422"/>
            <a:ext cx="2434500" cy="678900"/>
          </a:xfrm>
          <a:prstGeom prst="roundRect">
            <a:avLst>
              <a:gd fmla="val 10606" name="adj"/>
            </a:avLst>
          </a:prstGeom>
          <a:solidFill>
            <a:srgbClr val="FEF5EF"/>
          </a:solidFill>
          <a:ln cap="flat" cmpd="sng" w="19050">
            <a:solidFill>
              <a:srgbClr val="F2813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84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71"/>
          <p:cNvSpPr/>
          <p:nvPr/>
        </p:nvSpPr>
        <p:spPr>
          <a:xfrm>
            <a:off x="723100" y="3351147"/>
            <a:ext cx="37800" cy="678900"/>
          </a:xfrm>
          <a:prstGeom prst="rect">
            <a:avLst/>
          </a:prstGeom>
          <a:solidFill>
            <a:srgbClr val="F28132"/>
          </a:solidFill>
          <a:ln cap="flat" cmpd="sng" w="12700">
            <a:solidFill>
              <a:srgbClr val="F281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71"/>
          <p:cNvSpPr/>
          <p:nvPr/>
        </p:nvSpPr>
        <p:spPr>
          <a:xfrm>
            <a:off x="815525" y="3413088"/>
            <a:ext cx="1186500" cy="171300"/>
          </a:xfrm>
          <a:prstGeom prst="roundRect">
            <a:avLst>
              <a:gd fmla="val 23529" name="adj"/>
            </a:avLst>
          </a:prstGeom>
          <a:solidFill>
            <a:srgbClr val="F28132"/>
          </a:solidFill>
          <a:ln cap="flat" cmpd="sng" w="12700">
            <a:solidFill>
              <a:srgbClr val="F281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TRADESHOW</a:t>
            </a:r>
            <a:endParaRPr/>
          </a:p>
        </p:txBody>
      </p:sp>
      <p:sp>
        <p:nvSpPr>
          <p:cNvPr id="583" name="Google Shape;583;p71"/>
          <p:cNvSpPr/>
          <p:nvPr/>
        </p:nvSpPr>
        <p:spPr>
          <a:xfrm>
            <a:off x="763974" y="3639175"/>
            <a:ext cx="2434500" cy="1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Learning Technologies London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1"/>
          <p:cNvSpPr/>
          <p:nvPr/>
        </p:nvSpPr>
        <p:spPr>
          <a:xfrm>
            <a:off x="791662" y="3857087"/>
            <a:ext cx="2297400" cy="1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79A"/>
              </a:buClr>
              <a:buSzPts val="600"/>
              <a:buFont typeface="Poppins"/>
              <a:buNone/>
            </a:pPr>
            <a:r>
              <a:rPr b="0" i="0" lang="en" sz="1200" u="none" cap="none" strike="noStrike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Apr 29–30  ·  London, UK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71"/>
          <p:cNvSpPr/>
          <p:nvPr/>
        </p:nvSpPr>
        <p:spPr>
          <a:xfrm>
            <a:off x="2221268" y="1419196"/>
            <a:ext cx="123300" cy="123300"/>
          </a:xfrm>
          <a:prstGeom prst="ellipse">
            <a:avLst/>
          </a:prstGeom>
          <a:solidFill>
            <a:srgbClr val="5B4FC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71"/>
          <p:cNvSpPr/>
          <p:nvPr/>
        </p:nvSpPr>
        <p:spPr>
          <a:xfrm>
            <a:off x="774214" y="4251125"/>
            <a:ext cx="2434500" cy="678900"/>
          </a:xfrm>
          <a:prstGeom prst="roundRect">
            <a:avLst>
              <a:gd fmla="val 10606" name="adj"/>
            </a:avLst>
          </a:prstGeom>
          <a:solidFill>
            <a:srgbClr val="FEF5EF"/>
          </a:solidFill>
          <a:ln cap="flat" cmpd="sng" w="19050">
            <a:solidFill>
              <a:srgbClr val="5B4FC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84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71"/>
          <p:cNvSpPr/>
          <p:nvPr/>
        </p:nvSpPr>
        <p:spPr>
          <a:xfrm>
            <a:off x="849675" y="4318000"/>
            <a:ext cx="1186500" cy="174900"/>
          </a:xfrm>
          <a:prstGeom prst="roundRect">
            <a:avLst>
              <a:gd fmla="val 23529" name="adj"/>
            </a:avLst>
          </a:prstGeom>
          <a:solidFill>
            <a:srgbClr val="5B4FCF"/>
          </a:solidFill>
          <a:ln cap="flat" cmpd="sng" w="12700">
            <a:solidFill>
              <a:srgbClr val="5B4F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71"/>
          <p:cNvSpPr/>
          <p:nvPr/>
        </p:nvSpPr>
        <p:spPr>
          <a:xfrm>
            <a:off x="774213" y="4251141"/>
            <a:ext cx="37800" cy="678900"/>
          </a:xfrm>
          <a:prstGeom prst="rect">
            <a:avLst/>
          </a:prstGeom>
          <a:solidFill>
            <a:srgbClr val="5B4FCF"/>
          </a:solidFill>
          <a:ln cap="flat" cmpd="sng" w="12700">
            <a:solidFill>
              <a:srgbClr val="5B4F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71"/>
          <p:cNvSpPr/>
          <p:nvPr/>
        </p:nvSpPr>
        <p:spPr>
          <a:xfrm>
            <a:off x="849526" y="4348738"/>
            <a:ext cx="1186500" cy="1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Poppins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EXEC DINNER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71"/>
          <p:cNvSpPr/>
          <p:nvPr/>
        </p:nvSpPr>
        <p:spPr>
          <a:xfrm>
            <a:off x="849650" y="4508253"/>
            <a:ext cx="22974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Learning Leaders Collective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71"/>
          <p:cNvSpPr/>
          <p:nvPr/>
        </p:nvSpPr>
        <p:spPr>
          <a:xfrm>
            <a:off x="767550" y="4731502"/>
            <a:ext cx="22974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79A"/>
              </a:buClr>
              <a:buSzPts val="600"/>
              <a:buFont typeface="Poppins"/>
              <a:buNone/>
            </a:pPr>
            <a:r>
              <a:rPr b="0" i="0" lang="en" sz="1200" u="none" cap="none" strike="noStrike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Apr 29  ·  London, UK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71"/>
          <p:cNvSpPr/>
          <p:nvPr/>
        </p:nvSpPr>
        <p:spPr>
          <a:xfrm>
            <a:off x="3853668" y="1426471"/>
            <a:ext cx="123300" cy="123300"/>
          </a:xfrm>
          <a:prstGeom prst="ellipse">
            <a:avLst/>
          </a:prstGeom>
          <a:solidFill>
            <a:srgbClr val="5B4FC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3" name="Google Shape;593;p71"/>
          <p:cNvCxnSpPr/>
          <p:nvPr/>
        </p:nvCxnSpPr>
        <p:spPr>
          <a:xfrm>
            <a:off x="3915390" y="1549915"/>
            <a:ext cx="0" cy="116700"/>
          </a:xfrm>
          <a:prstGeom prst="straightConnector1">
            <a:avLst/>
          </a:prstGeom>
          <a:noFill/>
          <a:ln cap="flat" cmpd="sng" w="12700">
            <a:solidFill>
              <a:srgbClr val="5B4FC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94" name="Google Shape;594;p71"/>
          <p:cNvSpPr/>
          <p:nvPr/>
        </p:nvSpPr>
        <p:spPr>
          <a:xfrm>
            <a:off x="3572500" y="1666500"/>
            <a:ext cx="2434500" cy="678900"/>
          </a:xfrm>
          <a:prstGeom prst="roundRect">
            <a:avLst>
              <a:gd fmla="val 10606" name="adj"/>
            </a:avLst>
          </a:prstGeom>
          <a:solidFill>
            <a:srgbClr val="FEF5EF"/>
          </a:solidFill>
          <a:ln cap="flat" cmpd="sng" w="19050">
            <a:solidFill>
              <a:srgbClr val="5B4FC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84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71"/>
          <p:cNvSpPr/>
          <p:nvPr/>
        </p:nvSpPr>
        <p:spPr>
          <a:xfrm>
            <a:off x="3572500" y="1666500"/>
            <a:ext cx="37800" cy="678900"/>
          </a:xfrm>
          <a:prstGeom prst="rect">
            <a:avLst/>
          </a:prstGeom>
          <a:solidFill>
            <a:srgbClr val="5B4FCF"/>
          </a:solidFill>
          <a:ln cap="flat" cmpd="sng" w="12700">
            <a:solidFill>
              <a:srgbClr val="5B4F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71"/>
          <p:cNvSpPr/>
          <p:nvPr/>
        </p:nvSpPr>
        <p:spPr>
          <a:xfrm>
            <a:off x="3647925" y="1711075"/>
            <a:ext cx="1186500" cy="174900"/>
          </a:xfrm>
          <a:prstGeom prst="roundRect">
            <a:avLst>
              <a:gd fmla="val 23529" name="adj"/>
            </a:avLst>
          </a:prstGeom>
          <a:solidFill>
            <a:srgbClr val="5B4FCF"/>
          </a:solidFill>
          <a:ln cap="flat" cmpd="sng" w="12700">
            <a:solidFill>
              <a:srgbClr val="5B4F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71"/>
          <p:cNvSpPr/>
          <p:nvPr/>
        </p:nvSpPr>
        <p:spPr>
          <a:xfrm>
            <a:off x="3659925" y="1722700"/>
            <a:ext cx="1186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Poppins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EXEC DINNER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71"/>
          <p:cNvSpPr/>
          <p:nvPr/>
        </p:nvSpPr>
        <p:spPr>
          <a:xfrm>
            <a:off x="3647938" y="1923664"/>
            <a:ext cx="22974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DFW Construction Dinner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71"/>
          <p:cNvSpPr/>
          <p:nvPr/>
        </p:nvSpPr>
        <p:spPr>
          <a:xfrm>
            <a:off x="3647938" y="2139682"/>
            <a:ext cx="22974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79A"/>
              </a:buClr>
              <a:buSzPts val="600"/>
              <a:buFont typeface="Poppins"/>
              <a:buNone/>
            </a:pPr>
            <a:r>
              <a:rPr b="0" i="0" lang="en" sz="1200" u="none" cap="none" strike="noStrike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May 11  ·  Dallas, US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71"/>
          <p:cNvSpPr/>
          <p:nvPr/>
        </p:nvSpPr>
        <p:spPr>
          <a:xfrm>
            <a:off x="4368018" y="1426471"/>
            <a:ext cx="123300" cy="123300"/>
          </a:xfrm>
          <a:prstGeom prst="ellipse">
            <a:avLst/>
          </a:prstGeom>
          <a:solidFill>
            <a:srgbClr val="2BA89A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71"/>
          <p:cNvSpPr/>
          <p:nvPr/>
        </p:nvSpPr>
        <p:spPr>
          <a:xfrm>
            <a:off x="3577700" y="2462398"/>
            <a:ext cx="2434500" cy="533400"/>
          </a:xfrm>
          <a:prstGeom prst="roundRect">
            <a:avLst>
              <a:gd fmla="val 10606" name="adj"/>
            </a:avLst>
          </a:prstGeom>
          <a:solidFill>
            <a:srgbClr val="FEF5EF"/>
          </a:solidFill>
          <a:ln cap="flat" cmpd="sng" w="19050">
            <a:solidFill>
              <a:srgbClr val="2BA89A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84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71"/>
          <p:cNvSpPr/>
          <p:nvPr/>
        </p:nvSpPr>
        <p:spPr>
          <a:xfrm>
            <a:off x="3577705" y="2462428"/>
            <a:ext cx="41100" cy="533400"/>
          </a:xfrm>
          <a:prstGeom prst="rect">
            <a:avLst/>
          </a:prstGeom>
          <a:solidFill>
            <a:srgbClr val="2BA89A"/>
          </a:solidFill>
          <a:ln cap="flat" cmpd="sng" w="12700">
            <a:solidFill>
              <a:srgbClr val="2BA8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71"/>
          <p:cNvSpPr/>
          <p:nvPr/>
        </p:nvSpPr>
        <p:spPr>
          <a:xfrm>
            <a:off x="3646225" y="2493750"/>
            <a:ext cx="1371600" cy="144900"/>
          </a:xfrm>
          <a:prstGeom prst="roundRect">
            <a:avLst>
              <a:gd fmla="val 23529" name="adj"/>
            </a:avLst>
          </a:prstGeom>
          <a:solidFill>
            <a:srgbClr val="2BA89A"/>
          </a:solidFill>
          <a:ln cap="flat" cmpd="sng" w="12700">
            <a:solidFill>
              <a:srgbClr val="2BA8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MATCHMAKING</a:t>
            </a:r>
            <a:endParaRPr/>
          </a:p>
        </p:txBody>
      </p:sp>
      <p:sp>
        <p:nvSpPr>
          <p:cNvPr id="604" name="Google Shape;604;p71"/>
          <p:cNvSpPr/>
          <p:nvPr/>
        </p:nvSpPr>
        <p:spPr>
          <a:xfrm>
            <a:off x="3042444" y="2286986"/>
            <a:ext cx="1159800" cy="1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Poppins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5" name="Google Shape;605;p71"/>
          <p:cNvSpPr/>
          <p:nvPr/>
        </p:nvSpPr>
        <p:spPr>
          <a:xfrm>
            <a:off x="3718203" y="2659133"/>
            <a:ext cx="2297400" cy="1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iVentiv Texas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71"/>
          <p:cNvSpPr/>
          <p:nvPr/>
        </p:nvSpPr>
        <p:spPr>
          <a:xfrm>
            <a:off x="3718203" y="2836838"/>
            <a:ext cx="2297400" cy="1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79A"/>
              </a:buClr>
              <a:buSzPts val="600"/>
              <a:buFont typeface="Poppins"/>
              <a:buNone/>
            </a:pPr>
            <a:r>
              <a:rPr b="0" i="0" lang="en" sz="1200" u="none" cap="none" strike="noStrike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May 12–13  ·  </a:t>
            </a:r>
            <a:r>
              <a:rPr lang="en" sz="1200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Dallas</a:t>
            </a:r>
            <a:r>
              <a:rPr b="0" i="0" lang="en" sz="1200" u="none" cap="none" strike="noStrike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, US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71"/>
          <p:cNvSpPr/>
          <p:nvPr/>
        </p:nvSpPr>
        <p:spPr>
          <a:xfrm>
            <a:off x="4882368" y="1426471"/>
            <a:ext cx="123300" cy="123300"/>
          </a:xfrm>
          <a:prstGeom prst="ellipse">
            <a:avLst/>
          </a:prstGeom>
          <a:solidFill>
            <a:srgbClr val="C94A7A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71"/>
          <p:cNvSpPr/>
          <p:nvPr/>
        </p:nvSpPr>
        <p:spPr>
          <a:xfrm>
            <a:off x="3572500" y="3092662"/>
            <a:ext cx="2434500" cy="575100"/>
          </a:xfrm>
          <a:prstGeom prst="roundRect">
            <a:avLst>
              <a:gd fmla="val 10606" name="adj"/>
            </a:avLst>
          </a:prstGeom>
          <a:solidFill>
            <a:srgbClr val="FEF5EF"/>
          </a:solidFill>
          <a:ln cap="flat" cmpd="sng" w="19050">
            <a:solidFill>
              <a:srgbClr val="C94A7A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84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71"/>
          <p:cNvSpPr/>
          <p:nvPr/>
        </p:nvSpPr>
        <p:spPr>
          <a:xfrm>
            <a:off x="3572500" y="3092662"/>
            <a:ext cx="37800" cy="575100"/>
          </a:xfrm>
          <a:prstGeom prst="rect">
            <a:avLst/>
          </a:prstGeom>
          <a:solidFill>
            <a:srgbClr val="C94A7A"/>
          </a:solidFill>
          <a:ln cap="flat" cmpd="sng" w="12700">
            <a:solidFill>
              <a:srgbClr val="C94A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71"/>
          <p:cNvSpPr/>
          <p:nvPr/>
        </p:nvSpPr>
        <p:spPr>
          <a:xfrm>
            <a:off x="3647925" y="3147588"/>
            <a:ext cx="1186500" cy="144900"/>
          </a:xfrm>
          <a:prstGeom prst="roundRect">
            <a:avLst>
              <a:gd fmla="val 23529" name="adj"/>
            </a:avLst>
          </a:prstGeom>
          <a:solidFill>
            <a:srgbClr val="C94A7A"/>
          </a:solidFill>
          <a:ln cap="flat" cmpd="sng" w="12700">
            <a:solidFill>
              <a:srgbClr val="C94A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71"/>
          <p:cNvSpPr/>
          <p:nvPr/>
        </p:nvSpPr>
        <p:spPr>
          <a:xfrm>
            <a:off x="3647913" y="3137688"/>
            <a:ext cx="11865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Poppins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WORKSHOP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71"/>
          <p:cNvSpPr/>
          <p:nvPr/>
        </p:nvSpPr>
        <p:spPr>
          <a:xfrm>
            <a:off x="3642863" y="3297443"/>
            <a:ext cx="22974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Dubai Workforce Workshop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71"/>
          <p:cNvSpPr/>
          <p:nvPr/>
        </p:nvSpPr>
        <p:spPr>
          <a:xfrm>
            <a:off x="3647938" y="3493417"/>
            <a:ext cx="2297400" cy="1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79A"/>
              </a:buClr>
              <a:buSzPts val="600"/>
              <a:buFont typeface="Poppins"/>
              <a:buNone/>
            </a:pPr>
            <a:r>
              <a:rPr b="0" i="0" lang="en" sz="1200" u="none" cap="none" strike="noStrike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May 14  ·  Dubai, UAE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71"/>
          <p:cNvSpPr/>
          <p:nvPr/>
        </p:nvSpPr>
        <p:spPr>
          <a:xfrm>
            <a:off x="5396718" y="1426471"/>
            <a:ext cx="123300" cy="123300"/>
          </a:xfrm>
          <a:prstGeom prst="ellipse">
            <a:avLst/>
          </a:prstGeom>
          <a:solidFill>
            <a:srgbClr val="F28132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71"/>
          <p:cNvSpPr/>
          <p:nvPr/>
        </p:nvSpPr>
        <p:spPr>
          <a:xfrm>
            <a:off x="3572500" y="3734400"/>
            <a:ext cx="2434500" cy="617100"/>
          </a:xfrm>
          <a:prstGeom prst="roundRect">
            <a:avLst>
              <a:gd fmla="val 10606" name="adj"/>
            </a:avLst>
          </a:prstGeom>
          <a:solidFill>
            <a:srgbClr val="FEF5EF"/>
          </a:solidFill>
          <a:ln cap="flat" cmpd="sng" w="19050">
            <a:solidFill>
              <a:srgbClr val="F2813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84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71"/>
          <p:cNvSpPr/>
          <p:nvPr/>
        </p:nvSpPr>
        <p:spPr>
          <a:xfrm>
            <a:off x="3572500" y="3734400"/>
            <a:ext cx="37800" cy="617100"/>
          </a:xfrm>
          <a:prstGeom prst="rect">
            <a:avLst/>
          </a:prstGeom>
          <a:solidFill>
            <a:srgbClr val="F28132"/>
          </a:solidFill>
          <a:ln cap="flat" cmpd="sng" w="12700">
            <a:solidFill>
              <a:srgbClr val="F281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71"/>
          <p:cNvSpPr/>
          <p:nvPr/>
        </p:nvSpPr>
        <p:spPr>
          <a:xfrm>
            <a:off x="3647925" y="3804575"/>
            <a:ext cx="1186500" cy="174900"/>
          </a:xfrm>
          <a:prstGeom prst="roundRect">
            <a:avLst>
              <a:gd fmla="val 23529" name="adj"/>
            </a:avLst>
          </a:prstGeom>
          <a:solidFill>
            <a:srgbClr val="F28132"/>
          </a:solidFill>
          <a:ln cap="flat" cmpd="sng" w="12700">
            <a:solidFill>
              <a:srgbClr val="F281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71"/>
          <p:cNvSpPr/>
          <p:nvPr/>
        </p:nvSpPr>
        <p:spPr>
          <a:xfrm>
            <a:off x="3647913" y="3819218"/>
            <a:ext cx="1186500" cy="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Poppins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TRADESHOW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71"/>
          <p:cNvSpPr/>
          <p:nvPr/>
        </p:nvSpPr>
        <p:spPr>
          <a:xfrm>
            <a:off x="3647938" y="3968151"/>
            <a:ext cx="22974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71"/>
          <p:cNvSpPr/>
          <p:nvPr/>
        </p:nvSpPr>
        <p:spPr>
          <a:xfrm>
            <a:off x="3647938" y="4164502"/>
            <a:ext cx="2297400" cy="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79A"/>
              </a:buClr>
              <a:buSzPts val="600"/>
              <a:buFont typeface="Poppins"/>
              <a:buNone/>
            </a:pPr>
            <a:r>
              <a:rPr b="0" i="0" lang="en" sz="1200" u="none" cap="none" strike="noStrike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May 17–20  ·  Los Angeles, US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71"/>
          <p:cNvSpPr/>
          <p:nvPr/>
        </p:nvSpPr>
        <p:spPr>
          <a:xfrm>
            <a:off x="5911068" y="1426471"/>
            <a:ext cx="123300" cy="123300"/>
          </a:xfrm>
          <a:prstGeom prst="ellipse">
            <a:avLst/>
          </a:prstGeom>
          <a:solidFill>
            <a:srgbClr val="5B4FC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71"/>
          <p:cNvSpPr/>
          <p:nvPr/>
        </p:nvSpPr>
        <p:spPr>
          <a:xfrm>
            <a:off x="3579400" y="4452975"/>
            <a:ext cx="2434500" cy="533400"/>
          </a:xfrm>
          <a:prstGeom prst="roundRect">
            <a:avLst>
              <a:gd fmla="val 10606" name="adj"/>
            </a:avLst>
          </a:prstGeom>
          <a:solidFill>
            <a:srgbClr val="FEF5EF"/>
          </a:solidFill>
          <a:ln cap="flat" cmpd="sng" w="19050">
            <a:solidFill>
              <a:srgbClr val="5B4FC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84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71"/>
          <p:cNvSpPr/>
          <p:nvPr/>
        </p:nvSpPr>
        <p:spPr>
          <a:xfrm>
            <a:off x="3579400" y="4452975"/>
            <a:ext cx="37800" cy="533400"/>
          </a:xfrm>
          <a:prstGeom prst="rect">
            <a:avLst/>
          </a:prstGeom>
          <a:solidFill>
            <a:srgbClr val="5B4FCF"/>
          </a:solidFill>
          <a:ln cap="flat" cmpd="sng" w="12700">
            <a:solidFill>
              <a:srgbClr val="5B4F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71"/>
          <p:cNvSpPr/>
          <p:nvPr/>
        </p:nvSpPr>
        <p:spPr>
          <a:xfrm>
            <a:off x="3654862" y="4505500"/>
            <a:ext cx="1186500" cy="137400"/>
          </a:xfrm>
          <a:prstGeom prst="roundRect">
            <a:avLst>
              <a:gd fmla="val 23529" name="adj"/>
            </a:avLst>
          </a:prstGeom>
          <a:solidFill>
            <a:srgbClr val="5B4FCF"/>
          </a:solidFill>
          <a:ln cap="flat" cmpd="sng" w="12700">
            <a:solidFill>
              <a:srgbClr val="5B4F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71"/>
          <p:cNvSpPr/>
          <p:nvPr/>
        </p:nvSpPr>
        <p:spPr>
          <a:xfrm>
            <a:off x="3659913" y="4513025"/>
            <a:ext cx="1186500" cy="1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Poppins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EXEC DINNER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71"/>
          <p:cNvSpPr/>
          <p:nvPr/>
        </p:nvSpPr>
        <p:spPr>
          <a:xfrm>
            <a:off x="3654838" y="4654988"/>
            <a:ext cx="22974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ATD Exec Dinner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71"/>
          <p:cNvSpPr/>
          <p:nvPr/>
        </p:nvSpPr>
        <p:spPr>
          <a:xfrm>
            <a:off x="3654838" y="4837479"/>
            <a:ext cx="2297400" cy="1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79A"/>
              </a:buClr>
              <a:buSzPts val="600"/>
              <a:buFont typeface="Poppins"/>
              <a:buNone/>
            </a:pPr>
            <a:r>
              <a:rPr b="0" i="0" lang="en" sz="1200" u="none" cap="none" strike="noStrike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May 19  ·  Los Angeles, US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71"/>
          <p:cNvSpPr/>
          <p:nvPr/>
        </p:nvSpPr>
        <p:spPr>
          <a:xfrm>
            <a:off x="6754618" y="1433346"/>
            <a:ext cx="123300" cy="123300"/>
          </a:xfrm>
          <a:prstGeom prst="ellipse">
            <a:avLst/>
          </a:prstGeom>
          <a:solidFill>
            <a:srgbClr val="F28132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8" name="Google Shape;628;p71"/>
          <p:cNvCxnSpPr/>
          <p:nvPr/>
        </p:nvCxnSpPr>
        <p:spPr>
          <a:xfrm>
            <a:off x="6816340" y="1556790"/>
            <a:ext cx="0" cy="116700"/>
          </a:xfrm>
          <a:prstGeom prst="straightConnector1">
            <a:avLst/>
          </a:prstGeom>
          <a:noFill/>
          <a:ln cap="flat" cmpd="sng" w="12700">
            <a:solidFill>
              <a:srgbClr val="F2813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29" name="Google Shape;629;p71"/>
          <p:cNvSpPr/>
          <p:nvPr/>
        </p:nvSpPr>
        <p:spPr>
          <a:xfrm>
            <a:off x="6473450" y="1673374"/>
            <a:ext cx="2434500" cy="678900"/>
          </a:xfrm>
          <a:prstGeom prst="roundRect">
            <a:avLst>
              <a:gd fmla="val 10606" name="adj"/>
            </a:avLst>
          </a:prstGeom>
          <a:solidFill>
            <a:srgbClr val="FEF5EF"/>
          </a:solidFill>
          <a:ln cap="flat" cmpd="sng" w="19050">
            <a:solidFill>
              <a:srgbClr val="F2813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84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71"/>
          <p:cNvSpPr/>
          <p:nvPr/>
        </p:nvSpPr>
        <p:spPr>
          <a:xfrm>
            <a:off x="6473450" y="1673374"/>
            <a:ext cx="37800" cy="678900"/>
          </a:xfrm>
          <a:prstGeom prst="rect">
            <a:avLst/>
          </a:prstGeom>
          <a:solidFill>
            <a:srgbClr val="F28132"/>
          </a:solidFill>
          <a:ln cap="flat" cmpd="sng" w="12700">
            <a:solidFill>
              <a:srgbClr val="F281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71"/>
          <p:cNvSpPr/>
          <p:nvPr/>
        </p:nvSpPr>
        <p:spPr>
          <a:xfrm>
            <a:off x="6548913" y="1740225"/>
            <a:ext cx="1186500" cy="174900"/>
          </a:xfrm>
          <a:prstGeom prst="roundRect">
            <a:avLst>
              <a:gd fmla="val 23529" name="adj"/>
            </a:avLst>
          </a:prstGeom>
          <a:solidFill>
            <a:srgbClr val="F28132"/>
          </a:solidFill>
          <a:ln cap="flat" cmpd="sng" w="12700">
            <a:solidFill>
              <a:srgbClr val="F281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TRADESHOW</a:t>
            </a:r>
            <a:endParaRPr/>
          </a:p>
        </p:txBody>
      </p:sp>
      <p:sp>
        <p:nvSpPr>
          <p:cNvPr id="632" name="Google Shape;632;p71"/>
          <p:cNvSpPr/>
          <p:nvPr/>
        </p:nvSpPr>
        <p:spPr>
          <a:xfrm>
            <a:off x="6548888" y="1930493"/>
            <a:ext cx="22974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TICE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71"/>
          <p:cNvSpPr/>
          <p:nvPr/>
        </p:nvSpPr>
        <p:spPr>
          <a:xfrm>
            <a:off x="6548888" y="2146472"/>
            <a:ext cx="22974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79A"/>
              </a:buClr>
              <a:buSzPts val="600"/>
              <a:buFont typeface="Poppins"/>
              <a:buNone/>
            </a:pPr>
            <a:r>
              <a:rPr b="0" i="0" lang="en" sz="1200" u="none" cap="none" strike="noStrike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Jun 16–18  ·  Raleigh, NC, US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71"/>
          <p:cNvSpPr/>
          <p:nvPr/>
        </p:nvSpPr>
        <p:spPr>
          <a:xfrm>
            <a:off x="7577578" y="1433346"/>
            <a:ext cx="123300" cy="123300"/>
          </a:xfrm>
          <a:prstGeom prst="ellipse">
            <a:avLst/>
          </a:prstGeom>
          <a:solidFill>
            <a:srgbClr val="2BA89A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71"/>
          <p:cNvSpPr/>
          <p:nvPr/>
        </p:nvSpPr>
        <p:spPr>
          <a:xfrm>
            <a:off x="6473450" y="2736380"/>
            <a:ext cx="2434500" cy="678900"/>
          </a:xfrm>
          <a:prstGeom prst="roundRect">
            <a:avLst>
              <a:gd fmla="val 10606" name="adj"/>
            </a:avLst>
          </a:prstGeom>
          <a:solidFill>
            <a:srgbClr val="FEF5EF"/>
          </a:solidFill>
          <a:ln cap="flat" cmpd="sng" w="19050">
            <a:solidFill>
              <a:srgbClr val="5B4FC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84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71"/>
          <p:cNvSpPr/>
          <p:nvPr/>
        </p:nvSpPr>
        <p:spPr>
          <a:xfrm>
            <a:off x="6473450" y="2736380"/>
            <a:ext cx="37800" cy="678900"/>
          </a:xfrm>
          <a:prstGeom prst="rect">
            <a:avLst/>
          </a:prstGeom>
          <a:solidFill>
            <a:srgbClr val="5B4FCF"/>
          </a:solidFill>
          <a:ln cap="flat" cmpd="sng" w="12700">
            <a:solidFill>
              <a:srgbClr val="5B4F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71"/>
          <p:cNvSpPr/>
          <p:nvPr/>
        </p:nvSpPr>
        <p:spPr>
          <a:xfrm>
            <a:off x="6548900" y="2803225"/>
            <a:ext cx="1234500" cy="174900"/>
          </a:xfrm>
          <a:prstGeom prst="roundRect">
            <a:avLst>
              <a:gd fmla="val 23529" name="adj"/>
            </a:avLst>
          </a:prstGeom>
          <a:solidFill>
            <a:srgbClr val="5B4FCF"/>
          </a:solidFill>
          <a:ln cap="flat" cmpd="sng" w="12700">
            <a:solidFill>
              <a:srgbClr val="5B4F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EXEC DINNER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8" name="Google Shape;638;p71"/>
          <p:cNvSpPr/>
          <p:nvPr/>
        </p:nvSpPr>
        <p:spPr>
          <a:xfrm>
            <a:off x="6548888" y="2993498"/>
            <a:ext cx="22974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Field Event — </a:t>
            </a: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TBD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71"/>
          <p:cNvSpPr/>
          <p:nvPr/>
        </p:nvSpPr>
        <p:spPr>
          <a:xfrm>
            <a:off x="6734038" y="3202602"/>
            <a:ext cx="22974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79A"/>
              </a:buClr>
              <a:buSzPts val="600"/>
              <a:buFont typeface="Poppins"/>
              <a:buNone/>
            </a:pPr>
            <a:r>
              <a:rPr b="0" i="0" lang="en" sz="1200" u="none" cap="none" strike="noStrike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Jun TBD  ·  </a:t>
            </a:r>
            <a:r>
              <a:rPr lang="en" sz="1200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TBD</a:t>
            </a:r>
            <a:r>
              <a:rPr b="0" i="0" lang="en" sz="1200" u="none" cap="none" strike="noStrike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, US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71"/>
          <p:cNvSpPr/>
          <p:nvPr/>
        </p:nvSpPr>
        <p:spPr>
          <a:xfrm>
            <a:off x="8176425" y="3792500"/>
            <a:ext cx="1234500" cy="1234500"/>
          </a:xfrm>
          <a:prstGeom prst="ellipse">
            <a:avLst/>
          </a:prstGeom>
          <a:solidFill>
            <a:srgbClr val="5B4FCF">
              <a:alpha val="12160"/>
            </a:srgbClr>
          </a:solidFill>
          <a:ln cap="flat" cmpd="sng" w="12700">
            <a:solidFill>
              <a:srgbClr val="5B4FCF">
                <a:alpha val="1216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71"/>
          <p:cNvSpPr/>
          <p:nvPr/>
        </p:nvSpPr>
        <p:spPr>
          <a:xfrm>
            <a:off x="8572500" y="54864"/>
            <a:ext cx="617100" cy="617100"/>
          </a:xfrm>
          <a:prstGeom prst="ellipse">
            <a:avLst/>
          </a:prstGeom>
          <a:solidFill>
            <a:srgbClr val="2BA89A">
              <a:alpha val="14900"/>
            </a:srgbClr>
          </a:solidFill>
          <a:ln cap="flat" cmpd="sng" w="12700">
            <a:solidFill>
              <a:srgbClr val="2BA89A">
                <a:alpha val="149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71"/>
          <p:cNvSpPr/>
          <p:nvPr/>
        </p:nvSpPr>
        <p:spPr>
          <a:xfrm>
            <a:off x="723100" y="2526822"/>
            <a:ext cx="2434500" cy="678900"/>
          </a:xfrm>
          <a:prstGeom prst="roundRect">
            <a:avLst>
              <a:gd fmla="val 10606" name="adj"/>
            </a:avLst>
          </a:prstGeom>
          <a:solidFill>
            <a:srgbClr val="FEF5EF"/>
          </a:solidFill>
          <a:ln cap="flat" cmpd="sng" w="19050">
            <a:solidFill>
              <a:srgbClr val="F2813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84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71"/>
          <p:cNvSpPr/>
          <p:nvPr/>
        </p:nvSpPr>
        <p:spPr>
          <a:xfrm>
            <a:off x="723100" y="2526822"/>
            <a:ext cx="37800" cy="678900"/>
          </a:xfrm>
          <a:prstGeom prst="rect">
            <a:avLst/>
          </a:prstGeom>
          <a:solidFill>
            <a:srgbClr val="F28132"/>
          </a:solidFill>
          <a:ln cap="flat" cmpd="sng" w="12700">
            <a:solidFill>
              <a:srgbClr val="F281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71"/>
          <p:cNvSpPr/>
          <p:nvPr/>
        </p:nvSpPr>
        <p:spPr>
          <a:xfrm>
            <a:off x="815525" y="2593450"/>
            <a:ext cx="1186500" cy="171300"/>
          </a:xfrm>
          <a:prstGeom prst="roundRect">
            <a:avLst>
              <a:gd fmla="val 23529" name="adj"/>
            </a:avLst>
          </a:prstGeom>
          <a:solidFill>
            <a:srgbClr val="F28132"/>
          </a:solidFill>
          <a:ln cap="flat" cmpd="sng" w="12700">
            <a:solidFill>
              <a:srgbClr val="F281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TRADESHOW</a:t>
            </a:r>
            <a:endParaRPr/>
          </a:p>
        </p:txBody>
      </p:sp>
      <p:sp>
        <p:nvSpPr>
          <p:cNvPr id="645" name="Google Shape;645;p71"/>
          <p:cNvSpPr/>
          <p:nvPr/>
        </p:nvSpPr>
        <p:spPr>
          <a:xfrm>
            <a:off x="771099" y="2813125"/>
            <a:ext cx="2434500" cy="1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Docebo Inspire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71"/>
          <p:cNvSpPr/>
          <p:nvPr/>
        </p:nvSpPr>
        <p:spPr>
          <a:xfrm>
            <a:off x="798537" y="3042837"/>
            <a:ext cx="2297400" cy="1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79A"/>
              </a:buClr>
              <a:buSzPts val="600"/>
              <a:buFont typeface="Poppins"/>
              <a:buNone/>
            </a:pPr>
            <a:r>
              <a:rPr b="0" i="0" lang="en" sz="1200" u="none" cap="none" strike="noStrike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Apr 2</a:t>
            </a:r>
            <a:r>
              <a:rPr lang="en" sz="1200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r>
              <a:rPr b="0" i="0" lang="en" sz="1200" u="none" cap="none" strike="noStrike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–</a:t>
            </a:r>
            <a:r>
              <a:rPr lang="en" sz="1200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22</a:t>
            </a:r>
            <a:r>
              <a:rPr b="0" i="0" lang="en" sz="1200" u="none" cap="none" strike="noStrike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  ·  </a:t>
            </a:r>
            <a:r>
              <a:rPr lang="en" sz="1200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Miami</a:t>
            </a:r>
            <a:r>
              <a:rPr b="0" i="0" lang="en" sz="1200" u="none" cap="none" strike="noStrike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, U</a:t>
            </a:r>
            <a:r>
              <a:rPr lang="en" sz="1200">
                <a:solidFill>
                  <a:srgbClr val="88879A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+++ OS 2026 +++">
  <a:themeElements>
    <a:clrScheme name="Simple Light">
      <a:dk1>
        <a:srgbClr val="000000"/>
      </a:dk1>
      <a:lt1>
        <a:srgbClr val="FFFFFF"/>
      </a:lt1>
      <a:dk2>
        <a:srgbClr val="FEF5EF"/>
      </a:dk2>
      <a:lt2>
        <a:srgbClr val="EBEFF1"/>
      </a:lt2>
      <a:accent1>
        <a:srgbClr val="F28132"/>
      </a:accent1>
      <a:accent2>
        <a:srgbClr val="E15B2A"/>
      </a:accent2>
      <a:accent3>
        <a:srgbClr val="1D3832"/>
      </a:accent3>
      <a:accent4>
        <a:srgbClr val="C7C6CF"/>
      </a:accent4>
      <a:accent5>
        <a:srgbClr val="88879A"/>
      </a:accent5>
      <a:accent6>
        <a:srgbClr val="323B4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+++ OS 2026 +++">
  <a:themeElements>
    <a:clrScheme name="Simple Light">
      <a:dk1>
        <a:srgbClr val="000000"/>
      </a:dk1>
      <a:lt1>
        <a:srgbClr val="FFFFFF"/>
      </a:lt1>
      <a:dk2>
        <a:srgbClr val="FEF5EF"/>
      </a:dk2>
      <a:lt2>
        <a:srgbClr val="EBEFF1"/>
      </a:lt2>
      <a:accent1>
        <a:srgbClr val="F28132"/>
      </a:accent1>
      <a:accent2>
        <a:srgbClr val="E15B2A"/>
      </a:accent2>
      <a:accent3>
        <a:srgbClr val="1D3832"/>
      </a:accent3>
      <a:accent4>
        <a:srgbClr val="C7C6CF"/>
      </a:accent4>
      <a:accent5>
        <a:srgbClr val="88879A"/>
      </a:accent5>
      <a:accent6>
        <a:srgbClr val="323B4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