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TT Hoves Bold" charset="1" panose="02000003020000060003"/>
      <p:regular r:id="rId7"/>
    </p:embeddedFont>
    <p:embeddedFont>
      <p:font typeface="TT Hoves" charset="1" panose="02000003020000060003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22" Target="../media/image21.png" Type="http://schemas.openxmlformats.org/officeDocument/2006/relationships/image"/><Relationship Id="rId23" Target="../media/image22.sv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5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52500" y="789280"/>
            <a:ext cx="8534270" cy="8708439"/>
          </a:xfrm>
          <a:custGeom>
            <a:avLst/>
            <a:gdLst/>
            <a:ahLst/>
            <a:cxnLst/>
            <a:rect r="r" b="b" t="t" l="l"/>
            <a:pathLst>
              <a:path h="8708439" w="8534270">
                <a:moveTo>
                  <a:pt x="0" y="0"/>
                </a:moveTo>
                <a:lnTo>
                  <a:pt x="8534270" y="0"/>
                </a:lnTo>
                <a:lnTo>
                  <a:pt x="8534270" y="8708440"/>
                </a:lnTo>
                <a:lnTo>
                  <a:pt x="0" y="870844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9980112" y="844542"/>
            <a:ext cx="3254725" cy="2688172"/>
            <a:chOff x="0" y="0"/>
            <a:chExt cx="857212" cy="70799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57212" cy="707996"/>
            </a:xfrm>
            <a:custGeom>
              <a:avLst/>
              <a:gdLst/>
              <a:ahLst/>
              <a:cxnLst/>
              <a:rect r="r" b="b" t="t" l="l"/>
              <a:pathLst>
                <a:path h="707996" w="857212">
                  <a:moveTo>
                    <a:pt x="59467" y="0"/>
                  </a:moveTo>
                  <a:lnTo>
                    <a:pt x="797745" y="0"/>
                  </a:lnTo>
                  <a:cubicBezTo>
                    <a:pt x="813516" y="0"/>
                    <a:pt x="828642" y="6265"/>
                    <a:pt x="839794" y="17417"/>
                  </a:cubicBezTo>
                  <a:cubicBezTo>
                    <a:pt x="850946" y="28570"/>
                    <a:pt x="857212" y="43695"/>
                    <a:pt x="857212" y="59467"/>
                  </a:cubicBezTo>
                  <a:lnTo>
                    <a:pt x="857212" y="648529"/>
                  </a:lnTo>
                  <a:cubicBezTo>
                    <a:pt x="857212" y="664301"/>
                    <a:pt x="850946" y="679426"/>
                    <a:pt x="839794" y="690579"/>
                  </a:cubicBezTo>
                  <a:cubicBezTo>
                    <a:pt x="828642" y="701731"/>
                    <a:pt x="813516" y="707996"/>
                    <a:pt x="797745" y="707996"/>
                  </a:cubicBezTo>
                  <a:lnTo>
                    <a:pt x="59467" y="707996"/>
                  </a:lnTo>
                  <a:cubicBezTo>
                    <a:pt x="43695" y="707996"/>
                    <a:pt x="28570" y="701731"/>
                    <a:pt x="17417" y="690579"/>
                  </a:cubicBezTo>
                  <a:cubicBezTo>
                    <a:pt x="6265" y="679426"/>
                    <a:pt x="0" y="664301"/>
                    <a:pt x="0" y="648529"/>
                  </a:cubicBezTo>
                  <a:lnTo>
                    <a:pt x="0" y="59467"/>
                  </a:lnTo>
                  <a:cubicBezTo>
                    <a:pt x="0" y="43695"/>
                    <a:pt x="6265" y="28570"/>
                    <a:pt x="17417" y="17417"/>
                  </a:cubicBezTo>
                  <a:cubicBezTo>
                    <a:pt x="28570" y="6265"/>
                    <a:pt x="43695" y="0"/>
                    <a:pt x="5946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19050"/>
              <a:ext cx="857212" cy="727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9980112" y="3799414"/>
            <a:ext cx="3254725" cy="2688172"/>
            <a:chOff x="0" y="0"/>
            <a:chExt cx="857212" cy="70799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57212" cy="707996"/>
            </a:xfrm>
            <a:custGeom>
              <a:avLst/>
              <a:gdLst/>
              <a:ahLst/>
              <a:cxnLst/>
              <a:rect r="r" b="b" t="t" l="l"/>
              <a:pathLst>
                <a:path h="707996" w="857212">
                  <a:moveTo>
                    <a:pt x="59467" y="0"/>
                  </a:moveTo>
                  <a:lnTo>
                    <a:pt x="797745" y="0"/>
                  </a:lnTo>
                  <a:cubicBezTo>
                    <a:pt x="813516" y="0"/>
                    <a:pt x="828642" y="6265"/>
                    <a:pt x="839794" y="17417"/>
                  </a:cubicBezTo>
                  <a:cubicBezTo>
                    <a:pt x="850946" y="28570"/>
                    <a:pt x="857212" y="43695"/>
                    <a:pt x="857212" y="59467"/>
                  </a:cubicBezTo>
                  <a:lnTo>
                    <a:pt x="857212" y="648529"/>
                  </a:lnTo>
                  <a:cubicBezTo>
                    <a:pt x="857212" y="664301"/>
                    <a:pt x="850946" y="679426"/>
                    <a:pt x="839794" y="690579"/>
                  </a:cubicBezTo>
                  <a:cubicBezTo>
                    <a:pt x="828642" y="701731"/>
                    <a:pt x="813516" y="707996"/>
                    <a:pt x="797745" y="707996"/>
                  </a:cubicBezTo>
                  <a:lnTo>
                    <a:pt x="59467" y="707996"/>
                  </a:lnTo>
                  <a:cubicBezTo>
                    <a:pt x="43695" y="707996"/>
                    <a:pt x="28570" y="701731"/>
                    <a:pt x="17417" y="690579"/>
                  </a:cubicBezTo>
                  <a:cubicBezTo>
                    <a:pt x="6265" y="679426"/>
                    <a:pt x="0" y="664301"/>
                    <a:pt x="0" y="648529"/>
                  </a:cubicBezTo>
                  <a:lnTo>
                    <a:pt x="0" y="59467"/>
                  </a:lnTo>
                  <a:cubicBezTo>
                    <a:pt x="0" y="43695"/>
                    <a:pt x="6265" y="28570"/>
                    <a:pt x="17417" y="17417"/>
                  </a:cubicBezTo>
                  <a:cubicBezTo>
                    <a:pt x="28570" y="6265"/>
                    <a:pt x="43695" y="0"/>
                    <a:pt x="5946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19050"/>
              <a:ext cx="857212" cy="727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9856760" y="980573"/>
            <a:ext cx="2402157" cy="925922"/>
          </a:xfrm>
          <a:custGeom>
            <a:avLst/>
            <a:gdLst/>
            <a:ahLst/>
            <a:cxnLst/>
            <a:rect r="r" b="b" t="t" l="l"/>
            <a:pathLst>
              <a:path h="925922" w="2402157">
                <a:moveTo>
                  <a:pt x="0" y="0"/>
                </a:moveTo>
                <a:lnTo>
                  <a:pt x="2402157" y="0"/>
                </a:lnTo>
                <a:lnTo>
                  <a:pt x="2402157" y="925922"/>
                </a:lnTo>
                <a:lnTo>
                  <a:pt x="0" y="925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856760" y="3935445"/>
            <a:ext cx="2402157" cy="925922"/>
          </a:xfrm>
          <a:custGeom>
            <a:avLst/>
            <a:gdLst/>
            <a:ahLst/>
            <a:cxnLst/>
            <a:rect r="r" b="b" t="t" l="l"/>
            <a:pathLst>
              <a:path h="925922" w="2402157">
                <a:moveTo>
                  <a:pt x="0" y="0"/>
                </a:moveTo>
                <a:lnTo>
                  <a:pt x="2402157" y="0"/>
                </a:lnTo>
                <a:lnTo>
                  <a:pt x="2402157" y="925922"/>
                </a:lnTo>
                <a:lnTo>
                  <a:pt x="0" y="92592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9980112" y="6754286"/>
            <a:ext cx="3254725" cy="2688172"/>
            <a:chOff x="0" y="0"/>
            <a:chExt cx="857212" cy="7079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57212" cy="707996"/>
            </a:xfrm>
            <a:custGeom>
              <a:avLst/>
              <a:gdLst/>
              <a:ahLst/>
              <a:cxnLst/>
              <a:rect r="r" b="b" t="t" l="l"/>
              <a:pathLst>
                <a:path h="707996" w="857212">
                  <a:moveTo>
                    <a:pt x="59467" y="0"/>
                  </a:moveTo>
                  <a:lnTo>
                    <a:pt x="797745" y="0"/>
                  </a:lnTo>
                  <a:cubicBezTo>
                    <a:pt x="813516" y="0"/>
                    <a:pt x="828642" y="6265"/>
                    <a:pt x="839794" y="17417"/>
                  </a:cubicBezTo>
                  <a:cubicBezTo>
                    <a:pt x="850946" y="28570"/>
                    <a:pt x="857212" y="43695"/>
                    <a:pt x="857212" y="59467"/>
                  </a:cubicBezTo>
                  <a:lnTo>
                    <a:pt x="857212" y="648529"/>
                  </a:lnTo>
                  <a:cubicBezTo>
                    <a:pt x="857212" y="664301"/>
                    <a:pt x="850946" y="679426"/>
                    <a:pt x="839794" y="690579"/>
                  </a:cubicBezTo>
                  <a:cubicBezTo>
                    <a:pt x="828642" y="701731"/>
                    <a:pt x="813516" y="707996"/>
                    <a:pt x="797745" y="707996"/>
                  </a:cubicBezTo>
                  <a:lnTo>
                    <a:pt x="59467" y="707996"/>
                  </a:lnTo>
                  <a:cubicBezTo>
                    <a:pt x="43695" y="707996"/>
                    <a:pt x="28570" y="701731"/>
                    <a:pt x="17417" y="690579"/>
                  </a:cubicBezTo>
                  <a:cubicBezTo>
                    <a:pt x="6265" y="679426"/>
                    <a:pt x="0" y="664301"/>
                    <a:pt x="0" y="648529"/>
                  </a:cubicBezTo>
                  <a:lnTo>
                    <a:pt x="0" y="59467"/>
                  </a:lnTo>
                  <a:cubicBezTo>
                    <a:pt x="0" y="43695"/>
                    <a:pt x="6265" y="28570"/>
                    <a:pt x="17417" y="17417"/>
                  </a:cubicBezTo>
                  <a:cubicBezTo>
                    <a:pt x="28570" y="6265"/>
                    <a:pt x="43695" y="0"/>
                    <a:pt x="5946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19050"/>
              <a:ext cx="857212" cy="727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9856760" y="6890317"/>
            <a:ext cx="2402157" cy="925922"/>
          </a:xfrm>
          <a:custGeom>
            <a:avLst/>
            <a:gdLst/>
            <a:ahLst/>
            <a:cxnLst/>
            <a:rect r="r" b="b" t="t" l="l"/>
            <a:pathLst>
              <a:path h="925922" w="2402157">
                <a:moveTo>
                  <a:pt x="0" y="0"/>
                </a:moveTo>
                <a:lnTo>
                  <a:pt x="2402157" y="0"/>
                </a:lnTo>
                <a:lnTo>
                  <a:pt x="2402157" y="925922"/>
                </a:lnTo>
                <a:lnTo>
                  <a:pt x="0" y="92592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3729664" y="2321978"/>
            <a:ext cx="3254725" cy="2688172"/>
            <a:chOff x="0" y="0"/>
            <a:chExt cx="857212" cy="70799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57212" cy="707996"/>
            </a:xfrm>
            <a:custGeom>
              <a:avLst/>
              <a:gdLst/>
              <a:ahLst/>
              <a:cxnLst/>
              <a:rect r="r" b="b" t="t" l="l"/>
              <a:pathLst>
                <a:path h="707996" w="857212">
                  <a:moveTo>
                    <a:pt x="59467" y="0"/>
                  </a:moveTo>
                  <a:lnTo>
                    <a:pt x="797745" y="0"/>
                  </a:lnTo>
                  <a:cubicBezTo>
                    <a:pt x="813516" y="0"/>
                    <a:pt x="828642" y="6265"/>
                    <a:pt x="839794" y="17417"/>
                  </a:cubicBezTo>
                  <a:cubicBezTo>
                    <a:pt x="850946" y="28570"/>
                    <a:pt x="857212" y="43695"/>
                    <a:pt x="857212" y="59467"/>
                  </a:cubicBezTo>
                  <a:lnTo>
                    <a:pt x="857212" y="648529"/>
                  </a:lnTo>
                  <a:cubicBezTo>
                    <a:pt x="857212" y="664301"/>
                    <a:pt x="850946" y="679426"/>
                    <a:pt x="839794" y="690579"/>
                  </a:cubicBezTo>
                  <a:cubicBezTo>
                    <a:pt x="828642" y="701731"/>
                    <a:pt x="813516" y="707996"/>
                    <a:pt x="797745" y="707996"/>
                  </a:cubicBezTo>
                  <a:lnTo>
                    <a:pt x="59467" y="707996"/>
                  </a:lnTo>
                  <a:cubicBezTo>
                    <a:pt x="43695" y="707996"/>
                    <a:pt x="28570" y="701731"/>
                    <a:pt x="17417" y="690579"/>
                  </a:cubicBezTo>
                  <a:cubicBezTo>
                    <a:pt x="6265" y="679426"/>
                    <a:pt x="0" y="664301"/>
                    <a:pt x="0" y="648529"/>
                  </a:cubicBezTo>
                  <a:lnTo>
                    <a:pt x="0" y="59467"/>
                  </a:lnTo>
                  <a:cubicBezTo>
                    <a:pt x="0" y="43695"/>
                    <a:pt x="6265" y="28570"/>
                    <a:pt x="17417" y="17417"/>
                  </a:cubicBezTo>
                  <a:cubicBezTo>
                    <a:pt x="28570" y="6265"/>
                    <a:pt x="43695" y="0"/>
                    <a:pt x="5946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19050"/>
              <a:ext cx="857212" cy="727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13606312" y="2458009"/>
            <a:ext cx="2402157" cy="925922"/>
          </a:xfrm>
          <a:custGeom>
            <a:avLst/>
            <a:gdLst/>
            <a:ahLst/>
            <a:cxnLst/>
            <a:rect r="r" b="b" t="t" l="l"/>
            <a:pathLst>
              <a:path h="925922" w="2402157">
                <a:moveTo>
                  <a:pt x="0" y="0"/>
                </a:moveTo>
                <a:lnTo>
                  <a:pt x="2402157" y="0"/>
                </a:lnTo>
                <a:lnTo>
                  <a:pt x="2402157" y="925922"/>
                </a:lnTo>
                <a:lnTo>
                  <a:pt x="0" y="92592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13729664" y="5276850"/>
            <a:ext cx="3254725" cy="2688172"/>
            <a:chOff x="0" y="0"/>
            <a:chExt cx="857212" cy="707996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857212" cy="707996"/>
            </a:xfrm>
            <a:custGeom>
              <a:avLst/>
              <a:gdLst/>
              <a:ahLst/>
              <a:cxnLst/>
              <a:rect r="r" b="b" t="t" l="l"/>
              <a:pathLst>
                <a:path h="707996" w="857212">
                  <a:moveTo>
                    <a:pt x="59467" y="0"/>
                  </a:moveTo>
                  <a:lnTo>
                    <a:pt x="797745" y="0"/>
                  </a:lnTo>
                  <a:cubicBezTo>
                    <a:pt x="813516" y="0"/>
                    <a:pt x="828642" y="6265"/>
                    <a:pt x="839794" y="17417"/>
                  </a:cubicBezTo>
                  <a:cubicBezTo>
                    <a:pt x="850946" y="28570"/>
                    <a:pt x="857212" y="43695"/>
                    <a:pt x="857212" y="59467"/>
                  </a:cubicBezTo>
                  <a:lnTo>
                    <a:pt x="857212" y="648529"/>
                  </a:lnTo>
                  <a:cubicBezTo>
                    <a:pt x="857212" y="664301"/>
                    <a:pt x="850946" y="679426"/>
                    <a:pt x="839794" y="690579"/>
                  </a:cubicBezTo>
                  <a:cubicBezTo>
                    <a:pt x="828642" y="701731"/>
                    <a:pt x="813516" y="707996"/>
                    <a:pt x="797745" y="707996"/>
                  </a:cubicBezTo>
                  <a:lnTo>
                    <a:pt x="59467" y="707996"/>
                  </a:lnTo>
                  <a:cubicBezTo>
                    <a:pt x="43695" y="707996"/>
                    <a:pt x="28570" y="701731"/>
                    <a:pt x="17417" y="690579"/>
                  </a:cubicBezTo>
                  <a:cubicBezTo>
                    <a:pt x="6265" y="679426"/>
                    <a:pt x="0" y="664301"/>
                    <a:pt x="0" y="648529"/>
                  </a:cubicBezTo>
                  <a:lnTo>
                    <a:pt x="0" y="59467"/>
                  </a:lnTo>
                  <a:cubicBezTo>
                    <a:pt x="0" y="43695"/>
                    <a:pt x="6265" y="28570"/>
                    <a:pt x="17417" y="17417"/>
                  </a:cubicBezTo>
                  <a:cubicBezTo>
                    <a:pt x="28570" y="6265"/>
                    <a:pt x="43695" y="0"/>
                    <a:pt x="5946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19050"/>
              <a:ext cx="857212" cy="7270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40"/>
                </a:lnSpc>
              </a:pPr>
            </a:p>
          </p:txBody>
        </p:sp>
      </p:grpSp>
      <p:sp>
        <p:nvSpPr>
          <p:cNvPr name="Freeform 22" id="22"/>
          <p:cNvSpPr/>
          <p:nvPr/>
        </p:nvSpPr>
        <p:spPr>
          <a:xfrm flipH="false" flipV="false" rot="0">
            <a:off x="13606312" y="5412881"/>
            <a:ext cx="2402157" cy="925922"/>
          </a:xfrm>
          <a:custGeom>
            <a:avLst/>
            <a:gdLst/>
            <a:ahLst/>
            <a:cxnLst/>
            <a:rect r="r" b="b" t="t" l="l"/>
            <a:pathLst>
              <a:path h="925922" w="2402157">
                <a:moveTo>
                  <a:pt x="0" y="0"/>
                </a:moveTo>
                <a:lnTo>
                  <a:pt x="2402157" y="0"/>
                </a:lnTo>
                <a:lnTo>
                  <a:pt x="2402157" y="925922"/>
                </a:lnTo>
                <a:lnTo>
                  <a:pt x="0" y="92592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7749291" y="6363569"/>
            <a:ext cx="610791" cy="610791"/>
          </a:xfrm>
          <a:custGeom>
            <a:avLst/>
            <a:gdLst/>
            <a:ahLst/>
            <a:cxnLst/>
            <a:rect r="r" b="b" t="t" l="l"/>
            <a:pathLst>
              <a:path h="610791" w="610791">
                <a:moveTo>
                  <a:pt x="0" y="0"/>
                </a:moveTo>
                <a:lnTo>
                  <a:pt x="610791" y="0"/>
                </a:lnTo>
                <a:lnTo>
                  <a:pt x="610791" y="610791"/>
                </a:lnTo>
                <a:lnTo>
                  <a:pt x="0" y="61079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760822" y="5652124"/>
            <a:ext cx="452487" cy="711446"/>
          </a:xfrm>
          <a:custGeom>
            <a:avLst/>
            <a:gdLst/>
            <a:ahLst/>
            <a:cxnLst/>
            <a:rect r="r" b="b" t="t" l="l"/>
            <a:pathLst>
              <a:path h="711446" w="452487">
                <a:moveTo>
                  <a:pt x="0" y="0"/>
                </a:moveTo>
                <a:lnTo>
                  <a:pt x="452487" y="0"/>
                </a:lnTo>
                <a:lnTo>
                  <a:pt x="452487" y="711445"/>
                </a:lnTo>
                <a:lnTo>
                  <a:pt x="0" y="711445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4528432" y="8074294"/>
            <a:ext cx="427700" cy="427700"/>
          </a:xfrm>
          <a:custGeom>
            <a:avLst/>
            <a:gdLst/>
            <a:ahLst/>
            <a:cxnLst/>
            <a:rect r="r" b="b" t="t" l="l"/>
            <a:pathLst>
              <a:path h="427700" w="427700">
                <a:moveTo>
                  <a:pt x="0" y="0"/>
                </a:moveTo>
                <a:lnTo>
                  <a:pt x="427700" y="0"/>
                </a:lnTo>
                <a:lnTo>
                  <a:pt x="427700" y="427700"/>
                </a:lnTo>
                <a:lnTo>
                  <a:pt x="0" y="427700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2859268" y="2148050"/>
            <a:ext cx="708073" cy="681038"/>
          </a:xfrm>
          <a:custGeom>
            <a:avLst/>
            <a:gdLst/>
            <a:ahLst/>
            <a:cxnLst/>
            <a:rect r="r" b="b" t="t" l="l"/>
            <a:pathLst>
              <a:path h="681038" w="708073">
                <a:moveTo>
                  <a:pt x="0" y="0"/>
                </a:moveTo>
                <a:lnTo>
                  <a:pt x="708074" y="0"/>
                </a:lnTo>
                <a:lnTo>
                  <a:pt x="708074" y="681038"/>
                </a:lnTo>
                <a:lnTo>
                  <a:pt x="0" y="681038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7457379" y="2730887"/>
            <a:ext cx="597308" cy="682992"/>
          </a:xfrm>
          <a:custGeom>
            <a:avLst/>
            <a:gdLst/>
            <a:ahLst/>
            <a:cxnLst/>
            <a:rect r="r" b="b" t="t" l="l"/>
            <a:pathLst>
              <a:path h="682992" w="597308">
                <a:moveTo>
                  <a:pt x="0" y="0"/>
                </a:moveTo>
                <a:lnTo>
                  <a:pt x="597307" y="0"/>
                </a:lnTo>
                <a:lnTo>
                  <a:pt x="597307" y="682992"/>
                </a:lnTo>
                <a:lnTo>
                  <a:pt x="0" y="682992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3445542" y="4410075"/>
            <a:ext cx="3548186" cy="1522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32"/>
              </a:lnSpc>
            </a:pPr>
            <a:r>
              <a:rPr lang="en-US" sz="3600" b="true">
                <a:solidFill>
                  <a:srgbClr val="000000"/>
                </a:solidFill>
                <a:latin typeface="TT Hoves Bold"/>
                <a:ea typeface="TT Hoves Bold"/>
                <a:cs typeface="TT Hoves Bold"/>
                <a:sym typeface="TT Hoves Bold"/>
              </a:rPr>
              <a:t>Workflow Process</a:t>
            </a:r>
          </a:p>
          <a:p>
            <a:pPr algn="ctr">
              <a:lnSpc>
                <a:spcPts val="4032"/>
              </a:lnSpc>
            </a:pPr>
            <a:r>
              <a:rPr lang="en-US" b="true" sz="3600">
                <a:solidFill>
                  <a:srgbClr val="000000"/>
                </a:solidFill>
                <a:latin typeface="TT Hoves Bold"/>
                <a:ea typeface="TT Hoves Bold"/>
                <a:cs typeface="TT Hoves Bold"/>
                <a:sym typeface="TT Hoves Bold"/>
              </a:rPr>
              <a:t>Stages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0405323" y="2245778"/>
            <a:ext cx="2466673" cy="807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Teams outline</a:t>
            </a: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 short-term goals and deliverables for the sprint duration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0405323" y="5200650"/>
            <a:ext cx="2466673" cy="807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Clear</a:t>
            </a: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 assignments and priorities are created for team members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0152842" y="1292025"/>
            <a:ext cx="2106075" cy="2546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Plan</a:t>
            </a: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 Sprint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0152842" y="4246897"/>
            <a:ext cx="2106075" cy="2546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D</a:t>
            </a: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esign Tasks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2372552" y="1216820"/>
            <a:ext cx="499444" cy="4058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359"/>
              </a:lnSpc>
              <a:spcBef>
                <a:spcPct val="0"/>
              </a:spcBef>
            </a:pPr>
            <a:r>
              <a:rPr lang="en-US" b="true" sz="2399">
                <a:solidFill>
                  <a:srgbClr val="000000"/>
                </a:solidFill>
                <a:latin typeface="TT Hoves Bold"/>
                <a:ea typeface="TT Hoves Bold"/>
                <a:cs typeface="TT Hoves Bold"/>
                <a:sym typeface="TT Hoves Bold"/>
              </a:rPr>
              <a:t>01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2372552" y="4171692"/>
            <a:ext cx="499444" cy="4058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359"/>
              </a:lnSpc>
              <a:spcBef>
                <a:spcPct val="0"/>
              </a:spcBef>
            </a:pPr>
            <a:r>
              <a:rPr lang="en-US" b="true" sz="2399">
                <a:solidFill>
                  <a:srgbClr val="000000"/>
                </a:solidFill>
                <a:latin typeface="TT Hoves Bold"/>
                <a:ea typeface="TT Hoves Bold"/>
                <a:cs typeface="TT Hoves Bold"/>
                <a:sym typeface="TT Hoves Bold"/>
              </a:rPr>
              <a:t>02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0405323" y="8155522"/>
            <a:ext cx="2466673" cy="807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The team develop</a:t>
            </a: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s product features and project deliverables collaboratively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0152842" y="7201769"/>
            <a:ext cx="2106075" cy="2546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Build W</a:t>
            </a: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ork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2372552" y="7126564"/>
            <a:ext cx="499444" cy="4058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359"/>
              </a:lnSpc>
              <a:spcBef>
                <a:spcPct val="0"/>
              </a:spcBef>
            </a:pPr>
            <a:r>
              <a:rPr lang="en-US" b="true" sz="2399">
                <a:solidFill>
                  <a:srgbClr val="000000"/>
                </a:solidFill>
                <a:latin typeface="TT Hoves Bold"/>
                <a:ea typeface="TT Hoves Bold"/>
                <a:cs typeface="TT Hoves Bold"/>
                <a:sym typeface="TT Hoves Bold"/>
              </a:rPr>
              <a:t>03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4154875" y="3723214"/>
            <a:ext cx="2466673" cy="807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Work is rev</a:t>
            </a: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iewed and tested to ensure expected standards are met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3902394" y="2769461"/>
            <a:ext cx="2106075" cy="2546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T</a:t>
            </a: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est Quality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6122104" y="2694256"/>
            <a:ext cx="499444" cy="4058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359"/>
              </a:lnSpc>
              <a:spcBef>
                <a:spcPct val="0"/>
              </a:spcBef>
            </a:pPr>
            <a:r>
              <a:rPr lang="en-US" b="true" sz="2399">
                <a:solidFill>
                  <a:srgbClr val="000000"/>
                </a:solidFill>
                <a:latin typeface="TT Hoves Bold"/>
                <a:ea typeface="TT Hoves Bold"/>
                <a:cs typeface="TT Hoves Bold"/>
                <a:sym typeface="TT Hoves Bold"/>
              </a:rPr>
              <a:t>04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4154875" y="6678086"/>
            <a:ext cx="2466673" cy="807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Final</a:t>
            </a:r>
            <a:r>
              <a:rPr lang="en-US" sz="1600">
                <a:solidFill>
                  <a:srgbClr val="000000"/>
                </a:solidFill>
                <a:latin typeface="TT Hoves"/>
                <a:ea typeface="TT Hoves"/>
                <a:cs typeface="TT Hoves"/>
                <a:sym typeface="TT Hoves"/>
              </a:rPr>
              <a:t> output is released to stakeholders for immediate feedback and use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3902394" y="5724333"/>
            <a:ext cx="2106075" cy="2546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D</a:t>
            </a:r>
            <a:r>
              <a:rPr lang="en-US" b="true" sz="1600">
                <a:solidFill>
                  <a:srgbClr val="FFFFFF"/>
                </a:solidFill>
                <a:latin typeface="TT Hoves Bold"/>
                <a:ea typeface="TT Hoves Bold"/>
                <a:cs typeface="TT Hoves Bold"/>
                <a:sym typeface="TT Hoves Bold"/>
              </a:rPr>
              <a:t>eliver Value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6122104" y="5649128"/>
            <a:ext cx="499444" cy="4058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359"/>
              </a:lnSpc>
              <a:spcBef>
                <a:spcPct val="0"/>
              </a:spcBef>
            </a:pPr>
            <a:r>
              <a:rPr lang="en-US" b="true" sz="2399">
                <a:solidFill>
                  <a:srgbClr val="000000"/>
                </a:solidFill>
                <a:latin typeface="TT Hoves Bold"/>
                <a:ea typeface="TT Hoves Bold"/>
                <a:cs typeface="TT Hoves Bold"/>
                <a:sym typeface="TT Hoves Bold"/>
              </a:rPr>
              <a:t>05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DAHFbm5BP8M</dc:identifier>
  <dcterms:modified xsi:type="dcterms:W3CDTF">2011-08-01T06:04:30Z</dcterms:modified>
  <cp:revision>1</cp:revision>
  <dc:title>Partner Marketing Operational Excellence</dc:title>
</cp:coreProperties>
</file>